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4"/>
  </p:sldMasterIdLst>
  <p:notesMasterIdLst>
    <p:notesMasterId r:id="rId27"/>
  </p:notesMasterIdLst>
  <p:sldIdLst>
    <p:sldId id="256" r:id="rId5"/>
    <p:sldId id="257" r:id="rId6"/>
    <p:sldId id="260" r:id="rId7"/>
    <p:sldId id="259" r:id="rId8"/>
    <p:sldId id="297" r:id="rId9"/>
    <p:sldId id="258" r:id="rId10"/>
    <p:sldId id="313" r:id="rId11"/>
    <p:sldId id="263" r:id="rId12"/>
    <p:sldId id="305" r:id="rId13"/>
    <p:sldId id="302" r:id="rId14"/>
    <p:sldId id="314" r:id="rId15"/>
    <p:sldId id="306" r:id="rId16"/>
    <p:sldId id="298" r:id="rId17"/>
    <p:sldId id="299" r:id="rId18"/>
    <p:sldId id="312" r:id="rId19"/>
    <p:sldId id="317" r:id="rId20"/>
    <p:sldId id="315" r:id="rId21"/>
    <p:sldId id="303" r:id="rId22"/>
    <p:sldId id="316" r:id="rId23"/>
    <p:sldId id="304" r:id="rId24"/>
    <p:sldId id="301" r:id="rId25"/>
    <p:sldId id="265" r:id="rId26"/>
  </p:sldIdLst>
  <p:sldSz cx="9144000" cy="5143500" type="screen16x9"/>
  <p:notesSz cx="6858000" cy="9144000"/>
  <p:embeddedFontLst>
    <p:embeddedFont>
      <p:font typeface="DM Sans" pitchFamily="2" charset="77"/>
      <p:regular r:id="rId28"/>
    </p:embeddedFont>
    <p:embeddedFont>
      <p:font typeface="Montserrat" pitchFamily="2" charset="77"/>
      <p:regular r:id="rId29"/>
      <p:bold r:id="rId30"/>
      <p:italic r:id="rId31"/>
      <p:boldItalic r:id="rId32"/>
    </p:embeddedFont>
    <p:embeddedFont>
      <p:font typeface="Nunito Light" panose="020F0302020204030204" pitchFamily="34" charset="0"/>
      <p:regular r:id="rId33"/>
    </p:embeddedFont>
    <p:embeddedFont>
      <p:font typeface="Nunito Sans" pitchFamily="2" charset="77"/>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3E3"/>
    <a:srgbClr val="F9F6EF"/>
    <a:srgbClr val="5F7D95"/>
    <a:srgbClr val="BAC8D3"/>
    <a:srgbClr val="869FB2"/>
    <a:srgbClr val="FFB399"/>
    <a:srgbClr val="FFD9CC"/>
    <a:srgbClr val="435D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BAAE4E-7ABE-43A5-A95C-5DCE2D35A536}">
  <a:tblStyle styleId="{8BBAAE4E-7ABE-43A5-A95C-5DCE2D35A5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D0F3B79-788D-4C35-A4E3-F421C03D194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p:restoredTop sz="94694"/>
  </p:normalViewPr>
  <p:slideViewPr>
    <p:cSldViewPr snapToGrid="0">
      <p:cViewPr varScale="1">
        <p:scale>
          <a:sx n="161" d="100"/>
          <a:sy n="161" d="100"/>
        </p:scale>
        <p:origin x="47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7.fntdata"/><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OU Chenlu" userId="S::chenlu.zhou.2023@mitb.smu.edu.sg::6b194c53-747d-4f96-bb6d-63fbd7503563" providerId="AD" clId="Web-{72619B76-7EE3-B180-B1B3-04F98CC18802}"/>
    <pc:docChg chg="modSld">
      <pc:chgData name="ZHOU Chenlu" userId="S::chenlu.zhou.2023@mitb.smu.edu.sg::6b194c53-747d-4f96-bb6d-63fbd7503563" providerId="AD" clId="Web-{72619B76-7EE3-B180-B1B3-04F98CC18802}" dt="2024-06-21T19:06:35.204" v="162"/>
      <pc:docMkLst>
        <pc:docMk/>
      </pc:docMkLst>
      <pc:sldChg chg="modNotes">
        <pc:chgData name="ZHOU Chenlu" userId="S::chenlu.zhou.2023@mitb.smu.edu.sg::6b194c53-747d-4f96-bb6d-63fbd7503563" providerId="AD" clId="Web-{72619B76-7EE3-B180-B1B3-04F98CC18802}" dt="2024-06-21T18:25:45.048" v="132"/>
        <pc:sldMkLst>
          <pc:docMk/>
          <pc:sldMk cId="1976251511" sldId="302"/>
        </pc:sldMkLst>
      </pc:sldChg>
      <pc:sldChg chg="delSp addAnim modNotes">
        <pc:chgData name="ZHOU Chenlu" userId="S::chenlu.zhou.2023@mitb.smu.edu.sg::6b194c53-747d-4f96-bb6d-63fbd7503563" providerId="AD" clId="Web-{72619B76-7EE3-B180-B1B3-04F98CC18802}" dt="2024-06-21T19:06:35.204" v="162"/>
        <pc:sldMkLst>
          <pc:docMk/>
          <pc:sldMk cId="2698210966" sldId="305"/>
        </pc:sldMkLst>
        <pc:spChg chg="topLvl">
          <ac:chgData name="ZHOU Chenlu" userId="S::chenlu.zhou.2023@mitb.smu.edu.sg::6b194c53-747d-4f96-bb6d-63fbd7503563" providerId="AD" clId="Web-{72619B76-7EE3-B180-B1B3-04F98CC18802}" dt="2024-06-21T19:05:19.074" v="158"/>
          <ac:spMkLst>
            <pc:docMk/>
            <pc:sldMk cId="2698210966" sldId="305"/>
            <ac:spMk id="49" creationId="{F5EE6A5E-6ECA-6693-2B8A-E8DD30FF03C8}"/>
          </ac:spMkLst>
        </pc:spChg>
        <pc:spChg chg="topLvl">
          <ac:chgData name="ZHOU Chenlu" userId="S::chenlu.zhou.2023@mitb.smu.edu.sg::6b194c53-747d-4f96-bb6d-63fbd7503563" providerId="AD" clId="Web-{72619B76-7EE3-B180-B1B3-04F98CC18802}" dt="2024-06-21T19:05:19.074" v="158"/>
          <ac:spMkLst>
            <pc:docMk/>
            <pc:sldMk cId="2698210966" sldId="305"/>
            <ac:spMk id="50" creationId="{95128EA4-A977-2863-2343-886FF03EBBF2}"/>
          </ac:spMkLst>
        </pc:spChg>
        <pc:spChg chg="topLvl">
          <ac:chgData name="ZHOU Chenlu" userId="S::chenlu.zhou.2023@mitb.smu.edu.sg::6b194c53-747d-4f96-bb6d-63fbd7503563" providerId="AD" clId="Web-{72619B76-7EE3-B180-B1B3-04F98CC18802}" dt="2024-06-21T19:05:19.074" v="158"/>
          <ac:spMkLst>
            <pc:docMk/>
            <pc:sldMk cId="2698210966" sldId="305"/>
            <ac:spMk id="52" creationId="{7BEEE5B7-5DD0-9474-6511-95EBE0878976}"/>
          </ac:spMkLst>
        </pc:spChg>
        <pc:spChg chg="topLvl">
          <ac:chgData name="ZHOU Chenlu" userId="S::chenlu.zhou.2023@mitb.smu.edu.sg::6b194c53-747d-4f96-bb6d-63fbd7503563" providerId="AD" clId="Web-{72619B76-7EE3-B180-B1B3-04F98CC18802}" dt="2024-06-21T19:05:19.074" v="158"/>
          <ac:spMkLst>
            <pc:docMk/>
            <pc:sldMk cId="2698210966" sldId="305"/>
            <ac:spMk id="57" creationId="{80EBE48C-0F0C-F242-2086-2F8CC2FC65B7}"/>
          </ac:spMkLst>
        </pc:spChg>
        <pc:spChg chg="topLvl">
          <ac:chgData name="ZHOU Chenlu" userId="S::chenlu.zhou.2023@mitb.smu.edu.sg::6b194c53-747d-4f96-bb6d-63fbd7503563" providerId="AD" clId="Web-{72619B76-7EE3-B180-B1B3-04F98CC18802}" dt="2024-06-21T19:04:52.433" v="157"/>
          <ac:spMkLst>
            <pc:docMk/>
            <pc:sldMk cId="2698210966" sldId="305"/>
            <ac:spMk id="58" creationId="{7E74CABB-6062-FED7-2F3D-632F8CF07B90}"/>
          </ac:spMkLst>
        </pc:spChg>
        <pc:spChg chg="topLvl">
          <ac:chgData name="ZHOU Chenlu" userId="S::chenlu.zhou.2023@mitb.smu.edu.sg::6b194c53-747d-4f96-bb6d-63fbd7503563" providerId="AD" clId="Web-{72619B76-7EE3-B180-B1B3-04F98CC18802}" dt="2024-06-21T19:04:52.433" v="157"/>
          <ac:spMkLst>
            <pc:docMk/>
            <pc:sldMk cId="2698210966" sldId="305"/>
            <ac:spMk id="61" creationId="{FAC91750-B8DD-5E80-EBEC-C3C868A029F2}"/>
          </ac:spMkLst>
        </pc:spChg>
        <pc:spChg chg="topLvl">
          <ac:chgData name="ZHOU Chenlu" userId="S::chenlu.zhou.2023@mitb.smu.edu.sg::6b194c53-747d-4f96-bb6d-63fbd7503563" providerId="AD" clId="Web-{72619B76-7EE3-B180-B1B3-04F98CC18802}" dt="2024-06-21T19:03:53.522" v="155"/>
          <ac:spMkLst>
            <pc:docMk/>
            <pc:sldMk cId="2698210966" sldId="305"/>
            <ac:spMk id="65" creationId="{965F3CFE-2C49-5A83-4E8E-B3A3B749AE33}"/>
          </ac:spMkLst>
        </pc:spChg>
        <pc:grpChg chg="del topLvl">
          <ac:chgData name="ZHOU Chenlu" userId="S::chenlu.zhou.2023@mitb.smu.edu.sg::6b194c53-747d-4f96-bb6d-63fbd7503563" providerId="AD" clId="Web-{72619B76-7EE3-B180-B1B3-04F98CC18802}" dt="2024-06-21T19:05:19.074" v="158"/>
          <ac:grpSpMkLst>
            <pc:docMk/>
            <pc:sldMk cId="2698210966" sldId="305"/>
            <ac:grpSpMk id="48" creationId="{083C855C-3AD0-182A-F46C-8D29DF9AD89A}"/>
          </ac:grpSpMkLst>
        </pc:grpChg>
        <pc:grpChg chg="del topLvl">
          <ac:chgData name="ZHOU Chenlu" userId="S::chenlu.zhou.2023@mitb.smu.edu.sg::6b194c53-747d-4f96-bb6d-63fbd7503563" providerId="AD" clId="Web-{72619B76-7EE3-B180-B1B3-04F98CC18802}" dt="2024-06-21T19:04:52.433" v="157"/>
          <ac:grpSpMkLst>
            <pc:docMk/>
            <pc:sldMk cId="2698210966" sldId="305"/>
            <ac:grpSpMk id="82" creationId="{350B112C-DF28-10F4-9985-AB4E46887F8C}"/>
          </ac:grpSpMkLst>
        </pc:grpChg>
        <pc:grpChg chg="del">
          <ac:chgData name="ZHOU Chenlu" userId="S::chenlu.zhou.2023@mitb.smu.edu.sg::6b194c53-747d-4f96-bb6d-63fbd7503563" providerId="AD" clId="Web-{72619B76-7EE3-B180-B1B3-04F98CC18802}" dt="2024-06-21T19:03:53.522" v="155"/>
          <ac:grpSpMkLst>
            <pc:docMk/>
            <pc:sldMk cId="2698210966" sldId="305"/>
            <ac:grpSpMk id="83" creationId="{6576D85E-6E35-58F7-0056-A2D79C6DF1E8}"/>
          </ac:grpSpMkLst>
        </pc:grpChg>
        <pc:cxnChg chg="topLvl">
          <ac:chgData name="ZHOU Chenlu" userId="S::chenlu.zhou.2023@mitb.smu.edu.sg::6b194c53-747d-4f96-bb6d-63fbd7503563" providerId="AD" clId="Web-{72619B76-7EE3-B180-B1B3-04F98CC18802}" dt="2024-06-21T19:05:19.074" v="158"/>
          <ac:cxnSpMkLst>
            <pc:docMk/>
            <pc:sldMk cId="2698210966" sldId="305"/>
            <ac:cxnSpMk id="53" creationId="{D20B8109-6DAC-1EB9-9957-8C719C906D63}"/>
          </ac:cxnSpMkLst>
        </pc:cxnChg>
        <pc:cxnChg chg="topLvl">
          <ac:chgData name="ZHOU Chenlu" userId="S::chenlu.zhou.2023@mitb.smu.edu.sg::6b194c53-747d-4f96-bb6d-63fbd7503563" providerId="AD" clId="Web-{72619B76-7EE3-B180-B1B3-04F98CC18802}" dt="2024-06-21T19:05:19.074" v="158"/>
          <ac:cxnSpMkLst>
            <pc:docMk/>
            <pc:sldMk cId="2698210966" sldId="305"/>
            <ac:cxnSpMk id="54" creationId="{430D0777-2155-36C6-C58B-C142E133287A}"/>
          </ac:cxnSpMkLst>
        </pc:cxnChg>
        <pc:cxnChg chg="topLvl">
          <ac:chgData name="ZHOU Chenlu" userId="S::chenlu.zhou.2023@mitb.smu.edu.sg::6b194c53-747d-4f96-bb6d-63fbd7503563" providerId="AD" clId="Web-{72619B76-7EE3-B180-B1B3-04F98CC18802}" dt="2024-06-21T19:05:19.074" v="158"/>
          <ac:cxnSpMkLst>
            <pc:docMk/>
            <pc:sldMk cId="2698210966" sldId="305"/>
            <ac:cxnSpMk id="55" creationId="{F1C6C67F-DD75-4FA1-A830-47020045CB30}"/>
          </ac:cxnSpMkLst>
        </pc:cxnChg>
        <pc:cxnChg chg="topLvl">
          <ac:chgData name="ZHOU Chenlu" userId="S::chenlu.zhou.2023@mitb.smu.edu.sg::6b194c53-747d-4f96-bb6d-63fbd7503563" providerId="AD" clId="Web-{72619B76-7EE3-B180-B1B3-04F98CC18802}" dt="2024-06-21T19:05:19.074" v="158"/>
          <ac:cxnSpMkLst>
            <pc:docMk/>
            <pc:sldMk cId="2698210966" sldId="305"/>
            <ac:cxnSpMk id="56" creationId="{28C7A57B-11D7-E412-1B54-2321F93248BE}"/>
          </ac:cxnSpMkLst>
        </pc:cxnChg>
        <pc:cxnChg chg="topLvl">
          <ac:chgData name="ZHOU Chenlu" userId="S::chenlu.zhou.2023@mitb.smu.edu.sg::6b194c53-747d-4f96-bb6d-63fbd7503563" providerId="AD" clId="Web-{72619B76-7EE3-B180-B1B3-04F98CC18802}" dt="2024-06-21T19:04:52.433" v="157"/>
          <ac:cxnSpMkLst>
            <pc:docMk/>
            <pc:sldMk cId="2698210966" sldId="305"/>
            <ac:cxnSpMk id="62" creationId="{E839B3D9-2BE7-762C-0ABF-2096112A5CAD}"/>
          </ac:cxnSpMkLst>
        </pc:cxnChg>
      </pc:sldChg>
      <pc:sldChg chg="addSp delSp addAnim delAnim modAnim">
        <pc:chgData name="ZHOU Chenlu" userId="S::chenlu.zhou.2023@mitb.smu.edu.sg::6b194c53-747d-4f96-bb6d-63fbd7503563" providerId="AD" clId="Web-{72619B76-7EE3-B180-B1B3-04F98CC18802}" dt="2024-06-21T19:02:50.256" v="154"/>
        <pc:sldMkLst>
          <pc:docMk/>
          <pc:sldMk cId="884611256" sldId="306"/>
        </pc:sldMkLst>
        <pc:spChg chg="add del">
          <ac:chgData name="ZHOU Chenlu" userId="S::chenlu.zhou.2023@mitb.smu.edu.sg::6b194c53-747d-4f96-bb6d-63fbd7503563" providerId="AD" clId="Web-{72619B76-7EE3-B180-B1B3-04F98CC18802}" dt="2024-06-21T18:33:20.934" v="144"/>
          <ac:spMkLst>
            <pc:docMk/>
            <pc:sldMk cId="884611256" sldId="306"/>
            <ac:spMk id="8" creationId="{8A3FA2FB-EF55-33E9-9A6E-ED7D6C318533}"/>
          </ac:spMkLst>
        </pc:spChg>
      </pc:sldChg>
      <pc:sldChg chg="addSp delSp modSp">
        <pc:chgData name="ZHOU Chenlu" userId="S::chenlu.zhou.2023@mitb.smu.edu.sg::6b194c53-747d-4f96-bb6d-63fbd7503563" providerId="AD" clId="Web-{72619B76-7EE3-B180-B1B3-04F98CC18802}" dt="2024-06-21T18:32:03.684" v="142"/>
        <pc:sldMkLst>
          <pc:docMk/>
          <pc:sldMk cId="2518738677" sldId="314"/>
        </pc:sldMkLst>
        <pc:spChg chg="mod">
          <ac:chgData name="ZHOU Chenlu" userId="S::chenlu.zhou.2023@mitb.smu.edu.sg::6b194c53-747d-4f96-bb6d-63fbd7503563" providerId="AD" clId="Web-{72619B76-7EE3-B180-B1B3-04F98CC18802}" dt="2024-06-21T18:26:21.711" v="137" actId="1076"/>
          <ac:spMkLst>
            <pc:docMk/>
            <pc:sldMk cId="2518738677" sldId="314"/>
            <ac:spMk id="278" creationId="{1F54D0E3-B65E-4E4F-26D2-55E0D3B5D3E9}"/>
          </ac:spMkLst>
        </pc:spChg>
        <pc:spChg chg="mod">
          <ac:chgData name="ZHOU Chenlu" userId="S::chenlu.zhou.2023@mitb.smu.edu.sg::6b194c53-747d-4f96-bb6d-63fbd7503563" providerId="AD" clId="Web-{72619B76-7EE3-B180-B1B3-04F98CC18802}" dt="2024-06-21T18:26:13.195" v="135" actId="1076"/>
          <ac:spMkLst>
            <pc:docMk/>
            <pc:sldMk cId="2518738677" sldId="314"/>
            <ac:spMk id="279" creationId="{9D2458E4-D799-1F54-3235-DBFCBBF323F2}"/>
          </ac:spMkLst>
        </pc:spChg>
        <pc:spChg chg="mod">
          <ac:chgData name="ZHOU Chenlu" userId="S::chenlu.zhou.2023@mitb.smu.edu.sg::6b194c53-747d-4f96-bb6d-63fbd7503563" providerId="AD" clId="Web-{72619B76-7EE3-B180-B1B3-04F98CC18802}" dt="2024-06-21T18:26:32.930" v="139" actId="1076"/>
          <ac:spMkLst>
            <pc:docMk/>
            <pc:sldMk cId="2518738677" sldId="314"/>
            <ac:spMk id="280" creationId="{5A452113-6126-0904-D93D-4D566AC9D9AE}"/>
          </ac:spMkLst>
        </pc:spChg>
        <pc:spChg chg="mod">
          <ac:chgData name="ZHOU Chenlu" userId="S::chenlu.zhou.2023@mitb.smu.edu.sg::6b194c53-747d-4f96-bb6d-63fbd7503563" providerId="AD" clId="Web-{72619B76-7EE3-B180-B1B3-04F98CC18802}" dt="2024-06-21T18:26:37.805" v="140" actId="1076"/>
          <ac:spMkLst>
            <pc:docMk/>
            <pc:sldMk cId="2518738677" sldId="314"/>
            <ac:spMk id="284" creationId="{1C92F5B3-6818-3108-C7BA-EF4912B3A6F8}"/>
          </ac:spMkLst>
        </pc:spChg>
        <pc:picChg chg="add del mod">
          <ac:chgData name="ZHOU Chenlu" userId="S::chenlu.zhou.2023@mitb.smu.edu.sg::6b194c53-747d-4f96-bb6d-63fbd7503563" providerId="AD" clId="Web-{72619B76-7EE3-B180-B1B3-04F98CC18802}" dt="2024-06-21T18:32:03.684" v="142"/>
          <ac:picMkLst>
            <pc:docMk/>
            <pc:sldMk cId="2518738677" sldId="314"/>
            <ac:picMk id="2" creationId="{A50339C9-3FB8-988E-FED3-5C484BDB1734}"/>
          </ac:picMkLst>
        </pc:picChg>
      </pc:sldChg>
    </pc:docChg>
  </pc:docChgLst>
  <pc:docChgLst>
    <pc:chgData name="BI Zhanming" userId="S::zm.bi.2023@mitb.smu.edu.sg::80c309a8-9470-46c3-9839-9c761cf912d6" providerId="AD" clId="Web-{56C63707-811A-4391-BF8E-7057155E4BD8}"/>
    <pc:docChg chg="modSld">
      <pc:chgData name="BI Zhanming" userId="S::zm.bi.2023@mitb.smu.edu.sg::80c309a8-9470-46c3-9839-9c761cf912d6" providerId="AD" clId="Web-{56C63707-811A-4391-BF8E-7057155E4BD8}" dt="2024-06-20T07:32:06.225" v="47" actId="20577"/>
      <pc:docMkLst>
        <pc:docMk/>
      </pc:docMkLst>
      <pc:sldChg chg="addSp modSp">
        <pc:chgData name="BI Zhanming" userId="S::zm.bi.2023@mitb.smu.edu.sg::80c309a8-9470-46c3-9839-9c761cf912d6" providerId="AD" clId="Web-{56C63707-811A-4391-BF8E-7057155E4BD8}" dt="2024-06-20T07:32:06.225" v="47" actId="20577"/>
        <pc:sldMkLst>
          <pc:docMk/>
          <pc:sldMk cId="0" sldId="256"/>
        </pc:sldMkLst>
        <pc:spChg chg="add mod">
          <ac:chgData name="BI Zhanming" userId="S::zm.bi.2023@mitb.smu.edu.sg::80c309a8-9470-46c3-9839-9c761cf912d6" providerId="AD" clId="Web-{56C63707-811A-4391-BF8E-7057155E4BD8}" dt="2024-06-20T07:32:06.225" v="47" actId="20577"/>
          <ac:spMkLst>
            <pc:docMk/>
            <pc:sldMk cId="0" sldId="256"/>
            <ac:spMk id="2" creationId="{C77C32F4-9964-F8AA-BDE7-2A4EF0A6F9DF}"/>
          </ac:spMkLst>
        </pc:spChg>
        <pc:spChg chg="mod">
          <ac:chgData name="BI Zhanming" userId="S::zm.bi.2023@mitb.smu.edu.sg::80c309a8-9470-46c3-9839-9c761cf912d6" providerId="AD" clId="Web-{56C63707-811A-4391-BF8E-7057155E4BD8}" dt="2024-06-20T07:31:35.084" v="18" actId="1076"/>
          <ac:spMkLst>
            <pc:docMk/>
            <pc:sldMk cId="0" sldId="256"/>
            <ac:spMk id="1774" creationId="{00000000-0000-0000-0000-000000000000}"/>
          </ac:spMkLst>
        </pc:spChg>
      </pc:sldChg>
    </pc:docChg>
  </pc:docChgLst>
  <pc:docChgLst>
    <pc:chgData name="ZHOU Chenlu" userId="S::chenlu.zhou.2023@mitb.smu.edu.sg::6b194c53-747d-4f96-bb6d-63fbd7503563" providerId="AD" clId="Web-{A09567EB-2A6A-1C41-1DA7-1F3730F41780}"/>
    <pc:docChg chg="modSld">
      <pc:chgData name="ZHOU Chenlu" userId="S::chenlu.zhou.2023@mitb.smu.edu.sg::6b194c53-747d-4f96-bb6d-63fbd7503563" providerId="AD" clId="Web-{A09567EB-2A6A-1C41-1DA7-1F3730F41780}" dt="2024-06-21T08:02:43.894" v="8" actId="20577"/>
      <pc:docMkLst>
        <pc:docMk/>
      </pc:docMkLst>
      <pc:sldChg chg="modSp">
        <pc:chgData name="ZHOU Chenlu" userId="S::chenlu.zhou.2023@mitb.smu.edu.sg::6b194c53-747d-4f96-bb6d-63fbd7503563" providerId="AD" clId="Web-{A09567EB-2A6A-1C41-1DA7-1F3730F41780}" dt="2024-06-21T08:02:43.894" v="8" actId="20577"/>
        <pc:sldMkLst>
          <pc:docMk/>
          <pc:sldMk cId="884611256" sldId="306"/>
        </pc:sldMkLst>
        <pc:spChg chg="mod">
          <ac:chgData name="ZHOU Chenlu" userId="S::chenlu.zhou.2023@mitb.smu.edu.sg::6b194c53-747d-4f96-bb6d-63fbd7503563" providerId="AD" clId="Web-{A09567EB-2A6A-1C41-1DA7-1F3730F41780}" dt="2024-06-21T08:02:43.894" v="8" actId="20577"/>
          <ac:spMkLst>
            <pc:docMk/>
            <pc:sldMk cId="884611256" sldId="306"/>
            <ac:spMk id="12" creationId="{319F779F-3D6C-3988-4713-769051F0EE63}"/>
          </ac:spMkLst>
        </pc:spChg>
      </pc:sldChg>
      <pc:sldChg chg="modSp">
        <pc:chgData name="ZHOU Chenlu" userId="S::chenlu.zhou.2023@mitb.smu.edu.sg::6b194c53-747d-4f96-bb6d-63fbd7503563" providerId="AD" clId="Web-{A09567EB-2A6A-1C41-1DA7-1F3730F41780}" dt="2024-06-21T08:00:07.642" v="1"/>
        <pc:sldMkLst>
          <pc:docMk/>
          <pc:sldMk cId="1615456262" sldId="307"/>
        </pc:sldMkLst>
        <pc:spChg chg="mod">
          <ac:chgData name="ZHOU Chenlu" userId="S::chenlu.zhou.2023@mitb.smu.edu.sg::6b194c53-747d-4f96-bb6d-63fbd7503563" providerId="AD" clId="Web-{A09567EB-2A6A-1C41-1DA7-1F3730F41780}" dt="2024-06-21T08:00:07.642" v="1"/>
          <ac:spMkLst>
            <pc:docMk/>
            <pc:sldMk cId="1615456262" sldId="307"/>
            <ac:spMk id="267" creationId="{F5209052-FD40-E836-D46E-798D9D6EB1B7}"/>
          </ac:spMkLst>
        </pc:spChg>
        <pc:spChg chg="mod">
          <ac:chgData name="ZHOU Chenlu" userId="S::chenlu.zhou.2023@mitb.smu.edu.sg::6b194c53-747d-4f96-bb6d-63fbd7503563" providerId="AD" clId="Web-{A09567EB-2A6A-1C41-1DA7-1F3730F41780}" dt="2024-06-21T07:59:55.970" v="0"/>
          <ac:spMkLst>
            <pc:docMk/>
            <pc:sldMk cId="1615456262" sldId="307"/>
            <ac:spMk id="268" creationId="{98E8CC36-4F22-183A-1FC7-A90875672BB3}"/>
          </ac:spMkLst>
        </pc:spChg>
      </pc:sldChg>
    </pc:docChg>
  </pc:docChgLst>
  <pc:docChgLst>
    <pc:chgData name="ZHOU Chenlu" userId="S::chenlu.zhou.2023@mitb.smu.edu.sg::6b194c53-747d-4f96-bb6d-63fbd7503563" providerId="AD" clId="Web-{F287079B-1AA6-1DC4-870D-9AEFB4063918}"/>
    <pc:docChg chg="modSld">
      <pc:chgData name="ZHOU Chenlu" userId="S::chenlu.zhou.2023@mitb.smu.edu.sg::6b194c53-747d-4f96-bb6d-63fbd7503563" providerId="AD" clId="Web-{F287079B-1AA6-1DC4-870D-9AEFB4063918}" dt="2024-06-21T07:55:49.794" v="55"/>
      <pc:docMkLst>
        <pc:docMk/>
      </pc:docMkLst>
      <pc:sldChg chg="addSp delSp modSp">
        <pc:chgData name="ZHOU Chenlu" userId="S::chenlu.zhou.2023@mitb.smu.edu.sg::6b194c53-747d-4f96-bb6d-63fbd7503563" providerId="AD" clId="Web-{F287079B-1AA6-1DC4-870D-9AEFB4063918}" dt="2024-06-21T07:53:50.228" v="47" actId="1076"/>
        <pc:sldMkLst>
          <pc:docMk/>
          <pc:sldMk cId="0" sldId="261"/>
        </pc:sldMkLst>
        <pc:spChg chg="mod">
          <ac:chgData name="ZHOU Chenlu" userId="S::chenlu.zhou.2023@mitb.smu.edu.sg::6b194c53-747d-4f96-bb6d-63fbd7503563" providerId="AD" clId="Web-{F287079B-1AA6-1DC4-870D-9AEFB4063918}" dt="2024-06-21T07:53:50.228" v="47" actId="1076"/>
          <ac:spMkLst>
            <pc:docMk/>
            <pc:sldMk cId="0" sldId="261"/>
            <ac:spMk id="1820" creationId="{00000000-0000-0000-0000-000000000000}"/>
          </ac:spMkLst>
        </pc:spChg>
        <pc:picChg chg="add del mod">
          <ac:chgData name="ZHOU Chenlu" userId="S::chenlu.zhou.2023@mitb.smu.edu.sg::6b194c53-747d-4f96-bb6d-63fbd7503563" providerId="AD" clId="Web-{F287079B-1AA6-1DC4-870D-9AEFB4063918}" dt="2024-06-21T07:47:26.199" v="14"/>
          <ac:picMkLst>
            <pc:docMk/>
            <pc:sldMk cId="0" sldId="261"/>
            <ac:picMk id="2" creationId="{4387331D-5F0A-1DF4-1BA1-89B46CB9A5E4}"/>
          </ac:picMkLst>
        </pc:picChg>
        <pc:picChg chg="add del mod">
          <ac:chgData name="ZHOU Chenlu" userId="S::chenlu.zhou.2023@mitb.smu.edu.sg::6b194c53-747d-4f96-bb6d-63fbd7503563" providerId="AD" clId="Web-{F287079B-1AA6-1DC4-870D-9AEFB4063918}" dt="2024-06-21T07:47:19.402" v="10"/>
          <ac:picMkLst>
            <pc:docMk/>
            <pc:sldMk cId="0" sldId="261"/>
            <ac:picMk id="3" creationId="{C2C8844D-F157-CEC9-15D5-DC4FC064D6EE}"/>
          </ac:picMkLst>
        </pc:picChg>
        <pc:picChg chg="add del mod">
          <ac:chgData name="ZHOU Chenlu" userId="S::chenlu.zhou.2023@mitb.smu.edu.sg::6b194c53-747d-4f96-bb6d-63fbd7503563" providerId="AD" clId="Web-{F287079B-1AA6-1DC4-870D-9AEFB4063918}" dt="2024-06-21T07:48:08.544" v="15"/>
          <ac:picMkLst>
            <pc:docMk/>
            <pc:sldMk cId="0" sldId="261"/>
            <ac:picMk id="4" creationId="{85E7D102-204E-ED9B-1799-5641059C8057}"/>
          </ac:picMkLst>
        </pc:picChg>
        <pc:picChg chg="add mod modCrop">
          <ac:chgData name="ZHOU Chenlu" userId="S::chenlu.zhou.2023@mitb.smu.edu.sg::6b194c53-747d-4f96-bb6d-63fbd7503563" providerId="AD" clId="Web-{F287079B-1AA6-1DC4-870D-9AEFB4063918}" dt="2024-06-21T07:51:27.582" v="45" actId="1076"/>
          <ac:picMkLst>
            <pc:docMk/>
            <pc:sldMk cId="0" sldId="261"/>
            <ac:picMk id="5" creationId="{87908746-96EE-6D09-C0D0-133C16043218}"/>
          </ac:picMkLst>
        </pc:picChg>
        <pc:picChg chg="add mod">
          <ac:chgData name="ZHOU Chenlu" userId="S::chenlu.zhou.2023@mitb.smu.edu.sg::6b194c53-747d-4f96-bb6d-63fbd7503563" providerId="AD" clId="Web-{F287079B-1AA6-1DC4-870D-9AEFB4063918}" dt="2024-06-21T07:51:23.035" v="44" actId="1076"/>
          <ac:picMkLst>
            <pc:docMk/>
            <pc:sldMk cId="0" sldId="261"/>
            <ac:picMk id="6" creationId="{61FB2F42-201C-0167-C005-01667B246F1D}"/>
          </ac:picMkLst>
        </pc:picChg>
      </pc:sldChg>
      <pc:sldChg chg="modSp">
        <pc:chgData name="ZHOU Chenlu" userId="S::chenlu.zhou.2023@mitb.smu.edu.sg::6b194c53-747d-4f96-bb6d-63fbd7503563" providerId="AD" clId="Web-{F287079B-1AA6-1DC4-870D-9AEFB4063918}" dt="2024-06-21T07:55:00.183" v="51" actId="1076"/>
        <pc:sldMkLst>
          <pc:docMk/>
          <pc:sldMk cId="884611256" sldId="306"/>
        </pc:sldMkLst>
        <pc:spChg chg="mod">
          <ac:chgData name="ZHOU Chenlu" userId="S::chenlu.zhou.2023@mitb.smu.edu.sg::6b194c53-747d-4f96-bb6d-63fbd7503563" providerId="AD" clId="Web-{F287079B-1AA6-1DC4-870D-9AEFB4063918}" dt="2024-06-21T07:55:00.183" v="51" actId="1076"/>
          <ac:spMkLst>
            <pc:docMk/>
            <pc:sldMk cId="884611256" sldId="306"/>
            <ac:spMk id="34" creationId="{857A16F6-5BC1-94A0-8876-928627A963F8}"/>
          </ac:spMkLst>
        </pc:spChg>
        <pc:graphicFrameChg chg="modGraphic">
          <ac:chgData name="ZHOU Chenlu" userId="S::chenlu.zhou.2023@mitb.smu.edu.sg::6b194c53-747d-4f96-bb6d-63fbd7503563" providerId="AD" clId="Web-{F287079B-1AA6-1DC4-870D-9AEFB4063918}" dt="2024-06-21T07:54:53.746" v="50"/>
          <ac:graphicFrameMkLst>
            <pc:docMk/>
            <pc:sldMk cId="884611256" sldId="306"/>
            <ac:graphicFrameMk id="5" creationId="{7C97C5C1-19FE-2ADF-DB00-61D9D576FDDD}"/>
          </ac:graphicFrameMkLst>
        </pc:graphicFrameChg>
      </pc:sldChg>
      <pc:sldChg chg="modSp">
        <pc:chgData name="ZHOU Chenlu" userId="S::chenlu.zhou.2023@mitb.smu.edu.sg::6b194c53-747d-4f96-bb6d-63fbd7503563" providerId="AD" clId="Web-{F287079B-1AA6-1DC4-870D-9AEFB4063918}" dt="2024-06-21T07:55:49.794" v="55"/>
        <pc:sldMkLst>
          <pc:docMk/>
          <pc:sldMk cId="1615456262" sldId="307"/>
        </pc:sldMkLst>
        <pc:spChg chg="mod">
          <ac:chgData name="ZHOU Chenlu" userId="S::chenlu.zhou.2023@mitb.smu.edu.sg::6b194c53-747d-4f96-bb6d-63fbd7503563" providerId="AD" clId="Web-{F287079B-1AA6-1DC4-870D-9AEFB4063918}" dt="2024-06-21T07:55:42.732" v="53"/>
          <ac:spMkLst>
            <pc:docMk/>
            <pc:sldMk cId="1615456262" sldId="307"/>
            <ac:spMk id="238" creationId="{1B8B7DAF-C29D-E428-90F6-CDD17CEBD651}"/>
          </ac:spMkLst>
        </pc:spChg>
        <pc:spChg chg="mod">
          <ac:chgData name="ZHOU Chenlu" userId="S::chenlu.zhou.2023@mitb.smu.edu.sg::6b194c53-747d-4f96-bb6d-63fbd7503563" providerId="AD" clId="Web-{F287079B-1AA6-1DC4-870D-9AEFB4063918}" dt="2024-06-21T07:55:46.310" v="54"/>
          <ac:spMkLst>
            <pc:docMk/>
            <pc:sldMk cId="1615456262" sldId="307"/>
            <ac:spMk id="263" creationId="{8F22BDD2-34D8-055B-AD5C-30398AE71EFE}"/>
          </ac:spMkLst>
        </pc:spChg>
        <pc:spChg chg="mod">
          <ac:chgData name="ZHOU Chenlu" userId="S::chenlu.zhou.2023@mitb.smu.edu.sg::6b194c53-747d-4f96-bb6d-63fbd7503563" providerId="AD" clId="Web-{F287079B-1AA6-1DC4-870D-9AEFB4063918}" dt="2024-06-21T07:55:49.794" v="55"/>
          <ac:spMkLst>
            <pc:docMk/>
            <pc:sldMk cId="1615456262" sldId="307"/>
            <ac:spMk id="268" creationId="{98E8CC36-4F22-183A-1FC7-A90875672BB3}"/>
          </ac:spMkLst>
        </pc:spChg>
      </pc:sldChg>
    </pc:docChg>
  </pc:docChgLst>
  <pc:docChgLst>
    <pc:chgData name="YANG Hexu" userId="90aa227c-fb1f-4857-ad04-c3541dd929c0" providerId="ADAL" clId="{23C891CC-71C6-E642-A030-12A60405CE68}"/>
    <pc:docChg chg="modSld">
      <pc:chgData name="YANG Hexu" userId="90aa227c-fb1f-4857-ad04-c3541dd929c0" providerId="ADAL" clId="{23C891CC-71C6-E642-A030-12A60405CE68}" dt="2024-06-25T12:04:14.719" v="57" actId="20577"/>
      <pc:docMkLst>
        <pc:docMk/>
      </pc:docMkLst>
      <pc:sldChg chg="modSp mod">
        <pc:chgData name="YANG Hexu" userId="90aa227c-fb1f-4857-ad04-c3541dd929c0" providerId="ADAL" clId="{23C891CC-71C6-E642-A030-12A60405CE68}" dt="2024-06-25T12:04:14.719" v="57" actId="20577"/>
        <pc:sldMkLst>
          <pc:docMk/>
          <pc:sldMk cId="1352951997" sldId="316"/>
        </pc:sldMkLst>
        <pc:graphicFrameChg chg="modGraphic">
          <ac:chgData name="YANG Hexu" userId="90aa227c-fb1f-4857-ad04-c3541dd929c0" providerId="ADAL" clId="{23C891CC-71C6-E642-A030-12A60405CE68}" dt="2024-06-25T12:04:14.719" v="57" actId="20577"/>
          <ac:graphicFrameMkLst>
            <pc:docMk/>
            <pc:sldMk cId="1352951997" sldId="316"/>
            <ac:graphicFrameMk id="2228" creationId="{00000000-0000-0000-0000-000000000000}"/>
          </ac:graphicFrameMkLst>
        </pc:graphicFrameChg>
      </pc:sldChg>
    </pc:docChg>
  </pc:docChgLst>
  <pc:docChgLst>
    <pc:chgData name="ZHOU Chenlu" userId="S::chenlu.zhou.2023@mitb.smu.edu.sg::6b194c53-747d-4f96-bb6d-63fbd7503563" providerId="AD" clId="Web-{89774D74-35FC-CE4A-5137-4C32C6338637}"/>
    <pc:docChg chg="modSld">
      <pc:chgData name="ZHOU Chenlu" userId="S::chenlu.zhou.2023@mitb.smu.edu.sg::6b194c53-747d-4f96-bb6d-63fbd7503563" providerId="AD" clId="Web-{89774D74-35FC-CE4A-5137-4C32C6338637}" dt="2024-06-21T17:28:04.388" v="137"/>
      <pc:docMkLst>
        <pc:docMk/>
      </pc:docMkLst>
      <pc:sldChg chg="modNotes">
        <pc:chgData name="ZHOU Chenlu" userId="S::chenlu.zhou.2023@mitb.smu.edu.sg::6b194c53-747d-4f96-bb6d-63fbd7503563" providerId="AD" clId="Web-{89774D74-35FC-CE4A-5137-4C32C6338637}" dt="2024-06-21T16:47:49.316" v="63"/>
        <pc:sldMkLst>
          <pc:docMk/>
          <pc:sldMk cId="0" sldId="258"/>
        </pc:sldMkLst>
      </pc:sldChg>
      <pc:sldChg chg="modNotes">
        <pc:chgData name="ZHOU Chenlu" userId="S::chenlu.zhou.2023@mitb.smu.edu.sg::6b194c53-747d-4f96-bb6d-63fbd7503563" providerId="AD" clId="Web-{89774D74-35FC-CE4A-5137-4C32C6338637}" dt="2024-06-21T16:43:01.661" v="0"/>
        <pc:sldMkLst>
          <pc:docMk/>
          <pc:sldMk cId="0" sldId="260"/>
        </pc:sldMkLst>
      </pc:sldChg>
      <pc:sldChg chg="modNotes">
        <pc:chgData name="ZHOU Chenlu" userId="S::chenlu.zhou.2023@mitb.smu.edu.sg::6b194c53-747d-4f96-bb6d-63fbd7503563" providerId="AD" clId="Web-{89774D74-35FC-CE4A-5137-4C32C6338637}" dt="2024-06-21T17:06:11.889" v="121"/>
        <pc:sldMkLst>
          <pc:docMk/>
          <pc:sldMk cId="0" sldId="263"/>
        </pc:sldMkLst>
      </pc:sldChg>
      <pc:sldChg chg="modSp">
        <pc:chgData name="ZHOU Chenlu" userId="S::chenlu.zhou.2023@mitb.smu.edu.sg::6b194c53-747d-4f96-bb6d-63fbd7503563" providerId="AD" clId="Web-{89774D74-35FC-CE4A-5137-4C32C6338637}" dt="2024-06-21T17:27:05.904" v="135" actId="20577"/>
        <pc:sldMkLst>
          <pc:docMk/>
          <pc:sldMk cId="2698210966" sldId="305"/>
        </pc:sldMkLst>
        <pc:spChg chg="mod">
          <ac:chgData name="ZHOU Chenlu" userId="S::chenlu.zhou.2023@mitb.smu.edu.sg::6b194c53-747d-4f96-bb6d-63fbd7503563" providerId="AD" clId="Web-{89774D74-35FC-CE4A-5137-4C32C6338637}" dt="2024-06-21T17:27:05.904" v="135" actId="20577"/>
          <ac:spMkLst>
            <pc:docMk/>
            <pc:sldMk cId="2698210966" sldId="305"/>
            <ac:spMk id="97" creationId="{EE5F10FB-18F3-4796-D785-29FEB2058C5A}"/>
          </ac:spMkLst>
        </pc:spChg>
      </pc:sldChg>
      <pc:sldChg chg="modSp modNotes">
        <pc:chgData name="ZHOU Chenlu" userId="S::chenlu.zhou.2023@mitb.smu.edu.sg::6b194c53-747d-4f96-bb6d-63fbd7503563" providerId="AD" clId="Web-{89774D74-35FC-CE4A-5137-4C32C6338637}" dt="2024-06-21T17:28:04.388" v="137"/>
        <pc:sldMkLst>
          <pc:docMk/>
          <pc:sldMk cId="4101054017" sldId="313"/>
        </pc:sldMkLst>
        <pc:picChg chg="mod">
          <ac:chgData name="ZHOU Chenlu" userId="S::chenlu.zhou.2023@mitb.smu.edu.sg::6b194c53-747d-4f96-bb6d-63fbd7503563" providerId="AD" clId="Web-{89774D74-35FC-CE4A-5137-4C32C6338637}" dt="2024-06-21T17:12:55.752" v="122" actId="14100"/>
          <ac:picMkLst>
            <pc:docMk/>
            <pc:sldMk cId="4101054017" sldId="313"/>
            <ac:picMk id="11" creationId="{32D525B7-BD96-5AC9-79C9-8C29A6DE6173}"/>
          </ac:picMkLst>
        </pc:picChg>
      </pc:sldChg>
    </pc:docChg>
  </pc:docChgLst>
  <pc:docChgLst>
    <pc:chgData name="ZHOU Chenlu" userId="S::chenlu.zhou.2023@mitb.smu.edu.sg::6b194c53-747d-4f96-bb6d-63fbd7503563" providerId="AD" clId="Web-{04FB12DC-210E-9B00-C325-31513ED8AC4D}"/>
    <pc:docChg chg="modSld">
      <pc:chgData name="ZHOU Chenlu" userId="S::chenlu.zhou.2023@mitb.smu.edu.sg::6b194c53-747d-4f96-bb6d-63fbd7503563" providerId="AD" clId="Web-{04FB12DC-210E-9B00-C325-31513ED8AC4D}" dt="2024-06-21T08:09:13.421" v="25" actId="20577"/>
      <pc:docMkLst>
        <pc:docMk/>
      </pc:docMkLst>
      <pc:sldChg chg="modSp">
        <pc:chgData name="ZHOU Chenlu" userId="S::chenlu.zhou.2023@mitb.smu.edu.sg::6b194c53-747d-4f96-bb6d-63fbd7503563" providerId="AD" clId="Web-{04FB12DC-210E-9B00-C325-31513ED8AC4D}" dt="2024-06-21T08:09:13.421" v="25" actId="20577"/>
        <pc:sldMkLst>
          <pc:docMk/>
          <pc:sldMk cId="884611256" sldId="306"/>
        </pc:sldMkLst>
        <pc:spChg chg="mod">
          <ac:chgData name="ZHOU Chenlu" userId="S::chenlu.zhou.2023@mitb.smu.edu.sg::6b194c53-747d-4f96-bb6d-63fbd7503563" providerId="AD" clId="Web-{04FB12DC-210E-9B00-C325-31513ED8AC4D}" dt="2024-06-21T08:09:13.421" v="25" actId="20577"/>
          <ac:spMkLst>
            <pc:docMk/>
            <pc:sldMk cId="884611256" sldId="306"/>
            <ac:spMk id="34" creationId="{857A16F6-5BC1-94A0-8876-928627A963F8}"/>
          </ac:spMkLst>
        </pc:spChg>
      </pc:sldChg>
    </pc:docChg>
  </pc:docChgLst>
  <pc:docChgLst>
    <pc:chgData name="ZHOU Chenlu" userId="S::chenlu.zhou.2023@mitb.smu.edu.sg::6b194c53-747d-4f96-bb6d-63fbd7503563" providerId="AD" clId="Web-{E080A399-4384-7106-186C-DB76DAFBC5C6}"/>
    <pc:docChg chg="addSld delSld modSld">
      <pc:chgData name="ZHOU Chenlu" userId="S::chenlu.zhou.2023@mitb.smu.edu.sg::6b194c53-747d-4f96-bb6d-63fbd7503563" providerId="AD" clId="Web-{E080A399-4384-7106-186C-DB76DAFBC5C6}" dt="2024-06-21T16:33:29.480" v="1494"/>
      <pc:docMkLst>
        <pc:docMk/>
      </pc:docMkLst>
      <pc:sldChg chg="modNotes">
        <pc:chgData name="ZHOU Chenlu" userId="S::chenlu.zhou.2023@mitb.smu.edu.sg::6b194c53-747d-4f96-bb6d-63fbd7503563" providerId="AD" clId="Web-{E080A399-4384-7106-186C-DB76DAFBC5C6}" dt="2024-06-21T15:32:29.814" v="1377"/>
        <pc:sldMkLst>
          <pc:docMk/>
          <pc:sldMk cId="0" sldId="256"/>
        </pc:sldMkLst>
      </pc:sldChg>
      <pc:sldChg chg="modNotes">
        <pc:chgData name="ZHOU Chenlu" userId="S::chenlu.zhou.2023@mitb.smu.edu.sg::6b194c53-747d-4f96-bb6d-63fbd7503563" providerId="AD" clId="Web-{E080A399-4384-7106-186C-DB76DAFBC5C6}" dt="2024-06-21T15:44:40.512" v="1379"/>
        <pc:sldMkLst>
          <pc:docMk/>
          <pc:sldMk cId="0" sldId="257"/>
        </pc:sldMkLst>
      </pc:sldChg>
      <pc:sldChg chg="modNotes">
        <pc:chgData name="ZHOU Chenlu" userId="S::chenlu.zhou.2023@mitb.smu.edu.sg::6b194c53-747d-4f96-bb6d-63fbd7503563" providerId="AD" clId="Web-{E080A399-4384-7106-186C-DB76DAFBC5C6}" dt="2024-06-21T16:33:29.480" v="1494"/>
        <pc:sldMkLst>
          <pc:docMk/>
          <pc:sldMk cId="0" sldId="258"/>
        </pc:sldMkLst>
      </pc:sldChg>
      <pc:sldChg chg="modSp modNotes">
        <pc:chgData name="ZHOU Chenlu" userId="S::chenlu.zhou.2023@mitb.smu.edu.sg::6b194c53-747d-4f96-bb6d-63fbd7503563" providerId="AD" clId="Web-{E080A399-4384-7106-186C-DB76DAFBC5C6}" dt="2024-06-21T16:27:36.350" v="1490"/>
        <pc:sldMkLst>
          <pc:docMk/>
          <pc:sldMk cId="0" sldId="259"/>
        </pc:sldMkLst>
        <pc:spChg chg="mod">
          <ac:chgData name="ZHOU Chenlu" userId="S::chenlu.zhou.2023@mitb.smu.edu.sg::6b194c53-747d-4f96-bb6d-63fbd7503563" providerId="AD" clId="Web-{E080A399-4384-7106-186C-DB76DAFBC5C6}" dt="2024-06-21T15:27:03.841" v="1370" actId="20577"/>
          <ac:spMkLst>
            <pc:docMk/>
            <pc:sldMk cId="0" sldId="259"/>
            <ac:spMk id="1808" creationId="{00000000-0000-0000-0000-000000000000}"/>
          </ac:spMkLst>
        </pc:spChg>
        <pc:picChg chg="mod">
          <ac:chgData name="ZHOU Chenlu" userId="S::chenlu.zhou.2023@mitb.smu.edu.sg::6b194c53-747d-4f96-bb6d-63fbd7503563" providerId="AD" clId="Web-{E080A399-4384-7106-186C-DB76DAFBC5C6}" dt="2024-06-21T15:59:21.700" v="1446" actId="1076"/>
          <ac:picMkLst>
            <pc:docMk/>
            <pc:sldMk cId="0" sldId="259"/>
            <ac:picMk id="3" creationId="{06CFFA7C-F1E2-E46E-772E-8BCF1B754B09}"/>
          </ac:picMkLst>
        </pc:picChg>
        <pc:picChg chg="mod">
          <ac:chgData name="ZHOU Chenlu" userId="S::chenlu.zhou.2023@mitb.smu.edu.sg::6b194c53-747d-4f96-bb6d-63fbd7503563" providerId="AD" clId="Web-{E080A399-4384-7106-186C-DB76DAFBC5C6}" dt="2024-06-21T15:59:21.716" v="1447" actId="1076"/>
          <ac:picMkLst>
            <pc:docMk/>
            <pc:sldMk cId="0" sldId="259"/>
            <ac:picMk id="5" creationId="{0647F9C4-9B49-E774-46AA-80882F6754D8}"/>
          </ac:picMkLst>
        </pc:picChg>
      </pc:sldChg>
      <pc:sldChg chg="addSp delSp modNotes">
        <pc:chgData name="ZHOU Chenlu" userId="S::chenlu.zhou.2023@mitb.smu.edu.sg::6b194c53-747d-4f96-bb6d-63fbd7503563" providerId="AD" clId="Web-{E080A399-4384-7106-186C-DB76DAFBC5C6}" dt="2024-06-21T16:06:33.268" v="1485"/>
        <pc:sldMkLst>
          <pc:docMk/>
          <pc:sldMk cId="0" sldId="260"/>
        </pc:sldMkLst>
        <pc:spChg chg="add del">
          <ac:chgData name="ZHOU Chenlu" userId="S::chenlu.zhou.2023@mitb.smu.edu.sg::6b194c53-747d-4f96-bb6d-63fbd7503563" providerId="AD" clId="Web-{E080A399-4384-7106-186C-DB76DAFBC5C6}" dt="2024-06-21T16:06:33.268" v="1485"/>
          <ac:spMkLst>
            <pc:docMk/>
            <pc:sldMk cId="0" sldId="260"/>
            <ac:spMk id="1815" creationId="{00000000-0000-0000-0000-000000000000}"/>
          </ac:spMkLst>
        </pc:spChg>
      </pc:sldChg>
      <pc:sldChg chg="del">
        <pc:chgData name="ZHOU Chenlu" userId="S::chenlu.zhou.2023@mitb.smu.edu.sg::6b194c53-747d-4f96-bb6d-63fbd7503563" providerId="AD" clId="Web-{E080A399-4384-7106-186C-DB76DAFBC5C6}" dt="2024-06-21T13:05:28.299" v="1"/>
        <pc:sldMkLst>
          <pc:docMk/>
          <pc:sldMk cId="0" sldId="261"/>
        </pc:sldMkLst>
      </pc:sldChg>
      <pc:sldChg chg="modSp modNotes">
        <pc:chgData name="ZHOU Chenlu" userId="S::chenlu.zhou.2023@mitb.smu.edu.sg::6b194c53-747d-4f96-bb6d-63fbd7503563" providerId="AD" clId="Web-{E080A399-4384-7106-186C-DB76DAFBC5C6}" dt="2024-06-21T16:19:10.515" v="1487"/>
        <pc:sldMkLst>
          <pc:docMk/>
          <pc:sldMk cId="3599229462" sldId="297"/>
        </pc:sldMkLst>
        <pc:spChg chg="mod">
          <ac:chgData name="ZHOU Chenlu" userId="S::chenlu.zhou.2023@mitb.smu.edu.sg::6b194c53-747d-4f96-bb6d-63fbd7503563" providerId="AD" clId="Web-{E080A399-4384-7106-186C-DB76DAFBC5C6}" dt="2024-06-21T15:56:18.354" v="1445" actId="20577"/>
          <ac:spMkLst>
            <pc:docMk/>
            <pc:sldMk cId="3599229462" sldId="297"/>
            <ac:spMk id="1808" creationId="{00000000-0000-0000-0000-000000000000}"/>
          </ac:spMkLst>
        </pc:spChg>
      </pc:sldChg>
      <pc:sldChg chg="addSp delSp modSp">
        <pc:chgData name="ZHOU Chenlu" userId="S::chenlu.zhou.2023@mitb.smu.edu.sg::6b194c53-747d-4f96-bb6d-63fbd7503563" providerId="AD" clId="Web-{E080A399-4384-7106-186C-DB76DAFBC5C6}" dt="2024-06-21T14:28:29.700" v="1077"/>
        <pc:sldMkLst>
          <pc:docMk/>
          <pc:sldMk cId="1265450098" sldId="298"/>
        </pc:sldMkLst>
        <pc:spChg chg="add del mod">
          <ac:chgData name="ZHOU Chenlu" userId="S::chenlu.zhou.2023@mitb.smu.edu.sg::6b194c53-747d-4f96-bb6d-63fbd7503563" providerId="AD" clId="Web-{E080A399-4384-7106-186C-DB76DAFBC5C6}" dt="2024-06-21T14:28:29.700" v="1077"/>
          <ac:spMkLst>
            <pc:docMk/>
            <pc:sldMk cId="1265450098" sldId="298"/>
            <ac:spMk id="2" creationId="{A2027B06-10A8-4A9A-EF87-991E80D9213B}"/>
          </ac:spMkLst>
        </pc:spChg>
      </pc:sldChg>
      <pc:sldChg chg="del">
        <pc:chgData name="ZHOU Chenlu" userId="S::chenlu.zhou.2023@mitb.smu.edu.sg::6b194c53-747d-4f96-bb6d-63fbd7503563" providerId="AD" clId="Web-{E080A399-4384-7106-186C-DB76DAFBC5C6}" dt="2024-06-21T13:29:11.425" v="119"/>
        <pc:sldMkLst>
          <pc:docMk/>
          <pc:sldMk cId="619887300" sldId="300"/>
        </pc:sldMkLst>
      </pc:sldChg>
      <pc:sldChg chg="modSp">
        <pc:chgData name="ZHOU Chenlu" userId="S::chenlu.zhou.2023@mitb.smu.edu.sg::6b194c53-747d-4f96-bb6d-63fbd7503563" providerId="AD" clId="Web-{E080A399-4384-7106-186C-DB76DAFBC5C6}" dt="2024-06-21T15:02:54.598" v="1359" actId="1076"/>
        <pc:sldMkLst>
          <pc:docMk/>
          <pc:sldMk cId="2573125732" sldId="301"/>
        </pc:sldMkLst>
        <pc:spChg chg="mod">
          <ac:chgData name="ZHOU Chenlu" userId="S::chenlu.zhou.2023@mitb.smu.edu.sg::6b194c53-747d-4f96-bb6d-63fbd7503563" providerId="AD" clId="Web-{E080A399-4384-7106-186C-DB76DAFBC5C6}" dt="2024-06-21T15:02:12.925" v="1357" actId="20577"/>
          <ac:spMkLst>
            <pc:docMk/>
            <pc:sldMk cId="2573125732" sldId="301"/>
            <ac:spMk id="15" creationId="{0176FF36-CADB-38C2-7F9F-CE88731D24B1}"/>
          </ac:spMkLst>
        </pc:spChg>
        <pc:spChg chg="mod">
          <ac:chgData name="ZHOU Chenlu" userId="S::chenlu.zhou.2023@mitb.smu.edu.sg::6b194c53-747d-4f96-bb6d-63fbd7503563" providerId="AD" clId="Web-{E080A399-4384-7106-186C-DB76DAFBC5C6}" dt="2024-06-21T15:02:54.598" v="1359" actId="1076"/>
          <ac:spMkLst>
            <pc:docMk/>
            <pc:sldMk cId="2573125732" sldId="301"/>
            <ac:spMk id="1829" creationId="{00000000-0000-0000-0000-000000000000}"/>
          </ac:spMkLst>
        </pc:spChg>
      </pc:sldChg>
      <pc:sldChg chg="addSp modSp">
        <pc:chgData name="ZHOU Chenlu" userId="S::chenlu.zhou.2023@mitb.smu.edu.sg::6b194c53-747d-4f96-bb6d-63fbd7503563" providerId="AD" clId="Web-{E080A399-4384-7106-186C-DB76DAFBC5C6}" dt="2024-06-21T14:50:36.761" v="1323" actId="1076"/>
        <pc:sldMkLst>
          <pc:docMk/>
          <pc:sldMk cId="884611256" sldId="306"/>
        </pc:sldMkLst>
        <pc:spChg chg="add mod">
          <ac:chgData name="ZHOU Chenlu" userId="S::chenlu.zhou.2023@mitb.smu.edu.sg::6b194c53-747d-4f96-bb6d-63fbd7503563" providerId="AD" clId="Web-{E080A399-4384-7106-186C-DB76DAFBC5C6}" dt="2024-06-21T14:49:48.041" v="1276" actId="20577"/>
          <ac:spMkLst>
            <pc:docMk/>
            <pc:sldMk cId="884611256" sldId="306"/>
            <ac:spMk id="2" creationId="{A2027B06-10A8-4A9A-EF87-991E80D9213B}"/>
          </ac:spMkLst>
        </pc:spChg>
        <pc:spChg chg="add mod">
          <ac:chgData name="ZHOU Chenlu" userId="S::chenlu.zhou.2023@mitb.smu.edu.sg::6b194c53-747d-4f96-bb6d-63fbd7503563" providerId="AD" clId="Web-{E080A399-4384-7106-186C-DB76DAFBC5C6}" dt="2024-06-21T14:50:29.339" v="1317" actId="14100"/>
          <ac:spMkLst>
            <pc:docMk/>
            <pc:sldMk cId="884611256" sldId="306"/>
            <ac:spMk id="3" creationId="{12ADBCB5-C1D6-54A7-66AB-4F705C179397}"/>
          </ac:spMkLst>
        </pc:spChg>
        <pc:spChg chg="mod">
          <ac:chgData name="ZHOU Chenlu" userId="S::chenlu.zhou.2023@mitb.smu.edu.sg::6b194c53-747d-4f96-bb6d-63fbd7503563" providerId="AD" clId="Web-{E080A399-4384-7106-186C-DB76DAFBC5C6}" dt="2024-06-21T14:50:36.761" v="1323" actId="1076"/>
          <ac:spMkLst>
            <pc:docMk/>
            <pc:sldMk cId="884611256" sldId="306"/>
            <ac:spMk id="12" creationId="{319F779F-3D6C-3988-4713-769051F0EE63}"/>
          </ac:spMkLst>
        </pc:spChg>
        <pc:spChg chg="mod">
          <ac:chgData name="ZHOU Chenlu" userId="S::chenlu.zhou.2023@mitb.smu.edu.sg::6b194c53-747d-4f96-bb6d-63fbd7503563" providerId="AD" clId="Web-{E080A399-4384-7106-186C-DB76DAFBC5C6}" dt="2024-06-21T14:29:05.107" v="1081" actId="20577"/>
          <ac:spMkLst>
            <pc:docMk/>
            <pc:sldMk cId="884611256" sldId="306"/>
            <ac:spMk id="33" creationId="{AF58A9B9-68F9-1647-B1D8-78CAE66A12C5}"/>
          </ac:spMkLst>
        </pc:spChg>
      </pc:sldChg>
      <pc:sldChg chg="del">
        <pc:chgData name="ZHOU Chenlu" userId="S::chenlu.zhou.2023@mitb.smu.edu.sg::6b194c53-747d-4f96-bb6d-63fbd7503563" providerId="AD" clId="Web-{E080A399-4384-7106-186C-DB76DAFBC5C6}" dt="2024-06-21T13:06:22.567" v="3"/>
        <pc:sldMkLst>
          <pc:docMk/>
          <pc:sldMk cId="1615456262" sldId="307"/>
        </pc:sldMkLst>
      </pc:sldChg>
      <pc:sldChg chg="modSp">
        <pc:chgData name="ZHOU Chenlu" userId="S::chenlu.zhou.2023@mitb.smu.edu.sg::6b194c53-747d-4f96-bb6d-63fbd7503563" providerId="AD" clId="Web-{E080A399-4384-7106-186C-DB76DAFBC5C6}" dt="2024-06-21T13:26:01.887" v="115" actId="20577"/>
        <pc:sldMkLst>
          <pc:docMk/>
          <pc:sldMk cId="374491038" sldId="308"/>
        </pc:sldMkLst>
        <pc:spChg chg="mod">
          <ac:chgData name="ZHOU Chenlu" userId="S::chenlu.zhou.2023@mitb.smu.edu.sg::6b194c53-747d-4f96-bb6d-63fbd7503563" providerId="AD" clId="Web-{E080A399-4384-7106-186C-DB76DAFBC5C6}" dt="2024-06-21T13:26:01.887" v="115" actId="20577"/>
          <ac:spMkLst>
            <pc:docMk/>
            <pc:sldMk cId="374491038" sldId="308"/>
            <ac:spMk id="25" creationId="{91FD914C-31A7-D854-39EF-E999C7D1C95F}"/>
          </ac:spMkLst>
        </pc:spChg>
      </pc:sldChg>
      <pc:sldChg chg="del">
        <pc:chgData name="ZHOU Chenlu" userId="S::chenlu.zhou.2023@mitb.smu.edu.sg::6b194c53-747d-4f96-bb6d-63fbd7503563" providerId="AD" clId="Web-{E080A399-4384-7106-186C-DB76DAFBC5C6}" dt="2024-06-21T14:19:50.167" v="1003"/>
        <pc:sldMkLst>
          <pc:docMk/>
          <pc:sldMk cId="1383347455" sldId="310"/>
        </pc:sldMkLst>
      </pc:sldChg>
      <pc:sldChg chg="addSp delSp modSp add">
        <pc:chgData name="ZHOU Chenlu" userId="S::chenlu.zhou.2023@mitb.smu.edu.sg::6b194c53-747d-4f96-bb6d-63fbd7503563" providerId="AD" clId="Web-{E080A399-4384-7106-186C-DB76DAFBC5C6}" dt="2024-06-21T16:06:21.456" v="1483" actId="1076"/>
        <pc:sldMkLst>
          <pc:docMk/>
          <pc:sldMk cId="4101054017" sldId="313"/>
        </pc:sldMkLst>
        <pc:spChg chg="add mod">
          <ac:chgData name="ZHOU Chenlu" userId="S::chenlu.zhou.2023@mitb.smu.edu.sg::6b194c53-747d-4f96-bb6d-63fbd7503563" providerId="AD" clId="Web-{E080A399-4384-7106-186C-DB76DAFBC5C6}" dt="2024-06-21T13:14:23.395" v="46" actId="1076"/>
          <ac:spMkLst>
            <pc:docMk/>
            <pc:sldMk cId="4101054017" sldId="313"/>
            <ac:spMk id="2" creationId="{6EFF9E4D-D38C-5973-BC40-C49342C39CA1}"/>
          </ac:spMkLst>
        </pc:spChg>
        <pc:spChg chg="add mod">
          <ac:chgData name="ZHOU Chenlu" userId="S::chenlu.zhou.2023@mitb.smu.edu.sg::6b194c53-747d-4f96-bb6d-63fbd7503563" providerId="AD" clId="Web-{E080A399-4384-7106-186C-DB76DAFBC5C6}" dt="2024-06-21T13:25:17.526" v="97" actId="1076"/>
          <ac:spMkLst>
            <pc:docMk/>
            <pc:sldMk cId="4101054017" sldId="313"/>
            <ac:spMk id="4" creationId="{829078CF-5529-85B7-BB73-D6794AC589C0}"/>
          </ac:spMkLst>
        </pc:spChg>
        <pc:spChg chg="add mod">
          <ac:chgData name="ZHOU Chenlu" userId="S::chenlu.zhou.2023@mitb.smu.edu.sg::6b194c53-747d-4f96-bb6d-63fbd7503563" providerId="AD" clId="Web-{E080A399-4384-7106-186C-DB76DAFBC5C6}" dt="2024-06-21T13:14:41.255" v="48" actId="1076"/>
          <ac:spMkLst>
            <pc:docMk/>
            <pc:sldMk cId="4101054017" sldId="313"/>
            <ac:spMk id="7" creationId="{04150657-1E10-CFA8-DCA2-3A6269AD72B5}"/>
          </ac:spMkLst>
        </pc:spChg>
        <pc:spChg chg="add del">
          <ac:chgData name="ZHOU Chenlu" userId="S::chenlu.zhou.2023@mitb.smu.edu.sg::6b194c53-747d-4f96-bb6d-63fbd7503563" providerId="AD" clId="Web-{E080A399-4384-7106-186C-DB76DAFBC5C6}" dt="2024-06-21T13:13:57.910" v="38"/>
          <ac:spMkLst>
            <pc:docMk/>
            <pc:sldMk cId="4101054017" sldId="313"/>
            <ac:spMk id="8" creationId="{071A2D52-3DB1-D69B-1CC8-C455F1E9C4EB}"/>
          </ac:spMkLst>
        </pc:spChg>
        <pc:spChg chg="add mod">
          <ac:chgData name="ZHOU Chenlu" userId="S::chenlu.zhou.2023@mitb.smu.edu.sg::6b194c53-747d-4f96-bb6d-63fbd7503563" providerId="AD" clId="Web-{E080A399-4384-7106-186C-DB76DAFBC5C6}" dt="2024-06-21T13:16:28.087" v="52" actId="1076"/>
          <ac:spMkLst>
            <pc:docMk/>
            <pc:sldMk cId="4101054017" sldId="313"/>
            <ac:spMk id="10" creationId="{C4D8820E-8663-DD9A-79E5-95BACB5731DC}"/>
          </ac:spMkLst>
        </pc:spChg>
        <pc:spChg chg="add del mod">
          <ac:chgData name="ZHOU Chenlu" userId="S::chenlu.zhou.2023@mitb.smu.edu.sg::6b194c53-747d-4f96-bb6d-63fbd7503563" providerId="AD" clId="Web-{E080A399-4384-7106-186C-DB76DAFBC5C6}" dt="2024-06-21T13:47:59.478" v="942" actId="1076"/>
          <ac:spMkLst>
            <pc:docMk/>
            <pc:sldMk cId="4101054017" sldId="313"/>
            <ac:spMk id="12" creationId="{E40E7440-F808-1E49-DBF9-59E587CE71A5}"/>
          </ac:spMkLst>
        </pc:spChg>
        <pc:spChg chg="mod">
          <ac:chgData name="ZHOU Chenlu" userId="S::chenlu.zhou.2023@mitb.smu.edu.sg::6b194c53-747d-4f96-bb6d-63fbd7503563" providerId="AD" clId="Web-{E080A399-4384-7106-186C-DB76DAFBC5C6}" dt="2024-06-21T13:07:49.335" v="7" actId="1076"/>
          <ac:spMkLst>
            <pc:docMk/>
            <pc:sldMk cId="4101054017" sldId="313"/>
            <ac:spMk id="20" creationId="{985BD3C8-2202-F9BB-E2DC-AB62BE12B874}"/>
          </ac:spMkLst>
        </pc:spChg>
        <pc:spChg chg="del">
          <ac:chgData name="ZHOU Chenlu" userId="S::chenlu.zhou.2023@mitb.smu.edu.sg::6b194c53-747d-4f96-bb6d-63fbd7503563" providerId="AD" clId="Web-{E080A399-4384-7106-186C-DB76DAFBC5C6}" dt="2024-06-21T13:07:41.163" v="4"/>
          <ac:spMkLst>
            <pc:docMk/>
            <pc:sldMk cId="4101054017" sldId="313"/>
            <ac:spMk id="21" creationId="{024CC0F1-D91F-BC7F-418A-EDE07E5B20DB}"/>
          </ac:spMkLst>
        </pc:spChg>
        <pc:spChg chg="mod">
          <ac:chgData name="ZHOU Chenlu" userId="S::chenlu.zhou.2023@mitb.smu.edu.sg::6b194c53-747d-4f96-bb6d-63fbd7503563" providerId="AD" clId="Web-{E080A399-4384-7106-186C-DB76DAFBC5C6}" dt="2024-06-21T13:24:26.728" v="93" actId="20577"/>
          <ac:spMkLst>
            <pc:docMk/>
            <pc:sldMk cId="4101054017" sldId="313"/>
            <ac:spMk id="23" creationId="{5858F41E-5F6E-678A-9273-D1591AA988C9}"/>
          </ac:spMkLst>
        </pc:spChg>
        <pc:picChg chg="mod">
          <ac:chgData name="ZHOU Chenlu" userId="S::chenlu.zhou.2023@mitb.smu.edu.sg::6b194c53-747d-4f96-bb6d-63fbd7503563" providerId="AD" clId="Web-{E080A399-4384-7106-186C-DB76DAFBC5C6}" dt="2024-06-21T16:06:21.456" v="1483" actId="1076"/>
          <ac:picMkLst>
            <pc:docMk/>
            <pc:sldMk cId="4101054017" sldId="313"/>
            <ac:picMk id="11" creationId="{32D525B7-BD96-5AC9-79C9-8C29A6DE6173}"/>
          </ac:picMkLst>
        </pc:picChg>
      </pc:sldChg>
      <pc:sldChg chg="add">
        <pc:chgData name="ZHOU Chenlu" userId="S::chenlu.zhou.2023@mitb.smu.edu.sg::6b194c53-747d-4f96-bb6d-63fbd7503563" providerId="AD" clId="Web-{E080A399-4384-7106-186C-DB76DAFBC5C6}" dt="2024-06-21T13:06:08.472" v="2"/>
        <pc:sldMkLst>
          <pc:docMk/>
          <pc:sldMk cId="2518738677" sldId="314"/>
        </pc:sldMkLst>
      </pc:sldChg>
      <pc:sldChg chg="modSp add replId">
        <pc:chgData name="ZHOU Chenlu" userId="S::chenlu.zhou.2023@mitb.smu.edu.sg::6b194c53-747d-4f96-bb6d-63fbd7503563" providerId="AD" clId="Web-{E080A399-4384-7106-186C-DB76DAFBC5C6}" dt="2024-06-21T14:25:40.225" v="1005"/>
        <pc:sldMkLst>
          <pc:docMk/>
          <pc:sldMk cId="1352951997" sldId="316"/>
        </pc:sldMkLst>
        <pc:spChg chg="mod">
          <ac:chgData name="ZHOU Chenlu" userId="S::chenlu.zhou.2023@mitb.smu.edu.sg::6b194c53-747d-4f96-bb6d-63fbd7503563" providerId="AD" clId="Web-{E080A399-4384-7106-186C-DB76DAFBC5C6}" dt="2024-06-21T13:29:01.393" v="118" actId="20577"/>
          <ac:spMkLst>
            <pc:docMk/>
            <pc:sldMk cId="1352951997" sldId="316"/>
            <ac:spMk id="2227" creationId="{00000000-0000-0000-0000-000000000000}"/>
          </ac:spMkLst>
        </pc:spChg>
        <pc:graphicFrameChg chg="mod modGraphic">
          <ac:chgData name="ZHOU Chenlu" userId="S::chenlu.zhou.2023@mitb.smu.edu.sg::6b194c53-747d-4f96-bb6d-63fbd7503563" providerId="AD" clId="Web-{E080A399-4384-7106-186C-DB76DAFBC5C6}" dt="2024-06-21T14:25:40.225" v="1005"/>
          <ac:graphicFrameMkLst>
            <pc:docMk/>
            <pc:sldMk cId="1352951997" sldId="316"/>
            <ac:graphicFrameMk id="2228" creationId="{00000000-0000-0000-0000-000000000000}"/>
          </ac:graphicFrameMkLst>
        </pc:graphicFrameChg>
      </pc:sldChg>
    </pc:docChg>
  </pc:docChgLst>
  <pc:docChgLst>
    <pc:chgData name="YANG Hexu" userId="S::hexu.yang.2023@mitb.smu.edu.sg::90aa227c-fb1f-4857-ad04-c3541dd929c0" providerId="AD" clId="Web-{3ED4154F-74F4-4726-87C6-11F212285E13}"/>
    <pc:docChg chg="addSld delSld modSld sldOrd">
      <pc:chgData name="YANG Hexu" userId="S::hexu.yang.2023@mitb.smu.edu.sg::90aa227c-fb1f-4857-ad04-c3541dd929c0" providerId="AD" clId="Web-{3ED4154F-74F4-4726-87C6-11F212285E13}" dt="2024-06-21T18:12:24.709" v="3628"/>
      <pc:docMkLst>
        <pc:docMk/>
      </pc:docMkLst>
      <pc:sldChg chg="addSp delSp modSp modNotes">
        <pc:chgData name="YANG Hexu" userId="S::hexu.yang.2023@mitb.smu.edu.sg::90aa227c-fb1f-4857-ad04-c3541dd929c0" providerId="AD" clId="Web-{3ED4154F-74F4-4726-87C6-11F212285E13}" dt="2024-06-21T17:28:57.169" v="2261"/>
        <pc:sldMkLst>
          <pc:docMk/>
          <pc:sldMk cId="1265450098" sldId="298"/>
        </pc:sldMkLst>
        <pc:spChg chg="del">
          <ac:chgData name="YANG Hexu" userId="S::hexu.yang.2023@mitb.smu.edu.sg::90aa227c-fb1f-4857-ad04-c3541dd929c0" providerId="AD" clId="Web-{3ED4154F-74F4-4726-87C6-11F212285E13}" dt="2024-06-21T12:18:51.308" v="24"/>
          <ac:spMkLst>
            <pc:docMk/>
            <pc:sldMk cId="1265450098" sldId="298"/>
            <ac:spMk id="3" creationId="{76B4FF61-547E-40BA-4AAE-FD07ACF26529}"/>
          </ac:spMkLst>
        </pc:spChg>
        <pc:spChg chg="mod">
          <ac:chgData name="YANG Hexu" userId="S::hexu.yang.2023@mitb.smu.edu.sg::90aa227c-fb1f-4857-ad04-c3541dd929c0" providerId="AD" clId="Web-{3ED4154F-74F4-4726-87C6-11F212285E13}" dt="2024-06-21T12:20:26.230" v="50" actId="20577"/>
          <ac:spMkLst>
            <pc:docMk/>
            <pc:sldMk cId="1265450098" sldId="298"/>
            <ac:spMk id="5" creationId="{60CE1835-EAB1-A5FA-BDFD-7C79F8CBB702}"/>
          </ac:spMkLst>
        </pc:spChg>
        <pc:spChg chg="add del mod">
          <ac:chgData name="YANG Hexu" userId="S::hexu.yang.2023@mitb.smu.edu.sg::90aa227c-fb1f-4857-ad04-c3541dd929c0" providerId="AD" clId="Web-{3ED4154F-74F4-4726-87C6-11F212285E13}" dt="2024-06-21T12:16:18.228" v="6"/>
          <ac:spMkLst>
            <pc:docMk/>
            <pc:sldMk cId="1265450098" sldId="298"/>
            <ac:spMk id="6" creationId="{4EAD5B54-B310-6383-9407-6AE3E45AB526}"/>
          </ac:spMkLst>
        </pc:spChg>
        <pc:spChg chg="del mod">
          <ac:chgData name="YANG Hexu" userId="S::hexu.yang.2023@mitb.smu.edu.sg::90aa227c-fb1f-4857-ad04-c3541dd929c0" providerId="AD" clId="Web-{3ED4154F-74F4-4726-87C6-11F212285E13}" dt="2024-06-21T12:18:41.276" v="21"/>
          <ac:spMkLst>
            <pc:docMk/>
            <pc:sldMk cId="1265450098" sldId="298"/>
            <ac:spMk id="7" creationId="{91609893-1571-C8E5-3727-91B544C8DFB2}"/>
          </ac:spMkLst>
        </pc:spChg>
        <pc:spChg chg="del">
          <ac:chgData name="YANG Hexu" userId="S::hexu.yang.2023@mitb.smu.edu.sg::90aa227c-fb1f-4857-ad04-c3541dd929c0" providerId="AD" clId="Web-{3ED4154F-74F4-4726-87C6-11F212285E13}" dt="2024-06-21T12:16:07.118" v="1"/>
          <ac:spMkLst>
            <pc:docMk/>
            <pc:sldMk cId="1265450098" sldId="298"/>
            <ac:spMk id="9" creationId="{297B1A7C-C9D1-E36F-6BF8-FA4AB857B7D6}"/>
          </ac:spMkLst>
        </pc:spChg>
        <pc:spChg chg="add del mod">
          <ac:chgData name="YANG Hexu" userId="S::hexu.yang.2023@mitb.smu.edu.sg::90aa227c-fb1f-4857-ad04-c3541dd929c0" providerId="AD" clId="Web-{3ED4154F-74F4-4726-87C6-11F212285E13}" dt="2024-06-21T12:16:15.837" v="5"/>
          <ac:spMkLst>
            <pc:docMk/>
            <pc:sldMk cId="1265450098" sldId="298"/>
            <ac:spMk id="10" creationId="{E1A156DA-6B53-5266-C84C-A8449CDD1FAF}"/>
          </ac:spMkLst>
        </pc:spChg>
        <pc:spChg chg="del">
          <ac:chgData name="YANG Hexu" userId="S::hexu.yang.2023@mitb.smu.edu.sg::90aa227c-fb1f-4857-ad04-c3541dd929c0" providerId="AD" clId="Web-{3ED4154F-74F4-4726-87C6-11F212285E13}" dt="2024-06-21T12:16:13.806" v="4"/>
          <ac:spMkLst>
            <pc:docMk/>
            <pc:sldMk cId="1265450098" sldId="298"/>
            <ac:spMk id="11" creationId="{DCC6CB27-25ED-1887-35C9-7F50EE3701CB}"/>
          </ac:spMkLst>
        </pc:spChg>
        <pc:spChg chg="del">
          <ac:chgData name="YANG Hexu" userId="S::hexu.yang.2023@mitb.smu.edu.sg::90aa227c-fb1f-4857-ad04-c3541dd929c0" providerId="AD" clId="Web-{3ED4154F-74F4-4726-87C6-11F212285E13}" dt="2024-06-21T12:16:19.931" v="7"/>
          <ac:spMkLst>
            <pc:docMk/>
            <pc:sldMk cId="1265450098" sldId="298"/>
            <ac:spMk id="13" creationId="{93E2D9E2-20EC-FB17-7BDD-614F8F035B63}"/>
          </ac:spMkLst>
        </pc:spChg>
        <pc:spChg chg="add mod">
          <ac:chgData name="YANG Hexu" userId="S::hexu.yang.2023@mitb.smu.edu.sg::90aa227c-fb1f-4857-ad04-c3541dd929c0" providerId="AD" clId="Web-{3ED4154F-74F4-4726-87C6-11F212285E13}" dt="2024-06-21T13:11:28.857" v="474" actId="20577"/>
          <ac:spMkLst>
            <pc:docMk/>
            <pc:sldMk cId="1265450098" sldId="298"/>
            <ac:spMk id="14" creationId="{C9C280D0-7407-1056-9B68-CAD090C23BC8}"/>
          </ac:spMkLst>
        </pc:spChg>
        <pc:spChg chg="mod">
          <ac:chgData name="YANG Hexu" userId="S::hexu.yang.2023@mitb.smu.edu.sg::90aa227c-fb1f-4857-ad04-c3541dd929c0" providerId="AD" clId="Web-{3ED4154F-74F4-4726-87C6-11F212285E13}" dt="2024-06-21T12:19:53.183" v="39" actId="1076"/>
          <ac:spMkLst>
            <pc:docMk/>
            <pc:sldMk cId="1265450098" sldId="298"/>
            <ac:spMk id="15" creationId="{0176FF36-CADB-38C2-7F9F-CE88731D24B1}"/>
          </ac:spMkLst>
        </pc:spChg>
        <pc:spChg chg="mod">
          <ac:chgData name="YANG Hexu" userId="S::hexu.yang.2023@mitb.smu.edu.sg::90aa227c-fb1f-4857-ad04-c3541dd929c0" providerId="AD" clId="Web-{3ED4154F-74F4-4726-87C6-11F212285E13}" dt="2024-06-21T12:22:35.826" v="70" actId="1076"/>
          <ac:spMkLst>
            <pc:docMk/>
            <pc:sldMk cId="1265450098" sldId="298"/>
            <ac:spMk id="17" creationId="{9F16B735-02B1-88F5-A5B3-781D74B1E2F4}"/>
          </ac:spMkLst>
        </pc:spChg>
        <pc:spChg chg="mod">
          <ac:chgData name="YANG Hexu" userId="S::hexu.yang.2023@mitb.smu.edu.sg::90aa227c-fb1f-4857-ad04-c3541dd929c0" providerId="AD" clId="Web-{3ED4154F-74F4-4726-87C6-11F212285E13}" dt="2024-06-21T12:22:33.622" v="69" actId="1076"/>
          <ac:spMkLst>
            <pc:docMk/>
            <pc:sldMk cId="1265450098" sldId="298"/>
            <ac:spMk id="19" creationId="{17DDA1BB-796C-434A-A80D-62DE68630BD5}"/>
          </ac:spMkLst>
        </pc:spChg>
        <pc:spChg chg="add del mod">
          <ac:chgData name="YANG Hexu" userId="S::hexu.yang.2023@mitb.smu.edu.sg::90aa227c-fb1f-4857-ad04-c3541dd929c0" providerId="AD" clId="Web-{3ED4154F-74F4-4726-87C6-11F212285E13}" dt="2024-06-21T12:18:46.683" v="22"/>
          <ac:spMkLst>
            <pc:docMk/>
            <pc:sldMk cId="1265450098" sldId="298"/>
            <ac:spMk id="20" creationId="{C01B9609-6B65-5F75-87A4-23866088CDE1}"/>
          </ac:spMkLst>
        </pc:spChg>
        <pc:spChg chg="del">
          <ac:chgData name="YANG Hexu" userId="S::hexu.yang.2023@mitb.smu.edu.sg::90aa227c-fb1f-4857-ad04-c3541dd929c0" providerId="AD" clId="Web-{3ED4154F-74F4-4726-87C6-11F212285E13}" dt="2024-06-21T12:16:09.556" v="2"/>
          <ac:spMkLst>
            <pc:docMk/>
            <pc:sldMk cId="1265450098" sldId="298"/>
            <ac:spMk id="21" creationId="{0A12B9F9-42AE-3AE6-71B4-5380B3DA3517}"/>
          </ac:spMkLst>
        </pc:spChg>
        <pc:spChg chg="del">
          <ac:chgData name="YANG Hexu" userId="S::hexu.yang.2023@mitb.smu.edu.sg::90aa227c-fb1f-4857-ad04-c3541dd929c0" providerId="AD" clId="Web-{3ED4154F-74F4-4726-87C6-11F212285E13}" dt="2024-06-21T12:16:11.775" v="3"/>
          <ac:spMkLst>
            <pc:docMk/>
            <pc:sldMk cId="1265450098" sldId="298"/>
            <ac:spMk id="23" creationId="{6BC67AD4-75F2-B23D-BE52-99BD6E62A8AE}"/>
          </ac:spMkLst>
        </pc:spChg>
        <pc:spChg chg="del">
          <ac:chgData name="YANG Hexu" userId="S::hexu.yang.2023@mitb.smu.edu.sg::90aa227c-fb1f-4857-ad04-c3541dd929c0" providerId="AD" clId="Web-{3ED4154F-74F4-4726-87C6-11F212285E13}" dt="2024-06-21T12:16:21.353" v="8"/>
          <ac:spMkLst>
            <pc:docMk/>
            <pc:sldMk cId="1265450098" sldId="298"/>
            <ac:spMk id="25" creationId="{91FD914C-31A7-D854-39EF-E999C7D1C95F}"/>
          </ac:spMkLst>
        </pc:spChg>
        <pc:spChg chg="add del mod">
          <ac:chgData name="YANG Hexu" userId="S::hexu.yang.2023@mitb.smu.edu.sg::90aa227c-fb1f-4857-ad04-c3541dd929c0" providerId="AD" clId="Web-{3ED4154F-74F4-4726-87C6-11F212285E13}" dt="2024-06-21T12:25:44.531" v="93"/>
          <ac:spMkLst>
            <pc:docMk/>
            <pc:sldMk cId="1265450098" sldId="298"/>
            <ac:spMk id="27" creationId="{F231D804-E675-BD24-864C-821143CD7DF4}"/>
          </ac:spMkLst>
        </pc:spChg>
        <pc:spChg chg="add del mod">
          <ac:chgData name="YANG Hexu" userId="S::hexu.yang.2023@mitb.smu.edu.sg::90aa227c-fb1f-4857-ad04-c3541dd929c0" providerId="AD" clId="Web-{3ED4154F-74F4-4726-87C6-11F212285E13}" dt="2024-06-21T12:31:51.535" v="100"/>
          <ac:spMkLst>
            <pc:docMk/>
            <pc:sldMk cId="1265450098" sldId="298"/>
            <ac:spMk id="28" creationId="{40E6CAC1-B793-BAF0-5D48-FB06232A0441}"/>
          </ac:spMkLst>
        </pc:spChg>
        <pc:spChg chg="del mod">
          <ac:chgData name="YANG Hexu" userId="S::hexu.yang.2023@mitb.smu.edu.sg::90aa227c-fb1f-4857-ad04-c3541dd929c0" providerId="AD" clId="Web-{3ED4154F-74F4-4726-87C6-11F212285E13}" dt="2024-06-21T12:25:41.062" v="92"/>
          <ac:spMkLst>
            <pc:docMk/>
            <pc:sldMk cId="1265450098" sldId="298"/>
            <ac:spMk id="1829" creationId="{00000000-0000-0000-0000-000000000000}"/>
          </ac:spMkLst>
        </pc:spChg>
        <pc:picChg chg="add mod">
          <ac:chgData name="YANG Hexu" userId="S::hexu.yang.2023@mitb.smu.edu.sg::90aa227c-fb1f-4857-ad04-c3541dd929c0" providerId="AD" clId="Web-{3ED4154F-74F4-4726-87C6-11F212285E13}" dt="2024-06-21T12:24:01.248" v="79" actId="1076"/>
          <ac:picMkLst>
            <pc:docMk/>
            <pc:sldMk cId="1265450098" sldId="298"/>
            <ac:picMk id="16" creationId="{1D115810-9BE2-15F6-74E6-496BBCC73CFB}"/>
          </ac:picMkLst>
        </pc:picChg>
        <pc:picChg chg="add del mod">
          <ac:chgData name="YANG Hexu" userId="S::hexu.yang.2023@mitb.smu.edu.sg::90aa227c-fb1f-4857-ad04-c3541dd929c0" providerId="AD" clId="Web-{3ED4154F-74F4-4726-87C6-11F212285E13}" dt="2024-06-21T12:22:18.638" v="65"/>
          <ac:picMkLst>
            <pc:docMk/>
            <pc:sldMk cId="1265450098" sldId="298"/>
            <ac:picMk id="22" creationId="{8EDB2C64-1B4B-D2D7-9D28-CF836FC8F7F2}"/>
          </ac:picMkLst>
        </pc:picChg>
        <pc:picChg chg="add mod">
          <ac:chgData name="YANG Hexu" userId="S::hexu.yang.2023@mitb.smu.edu.sg::90aa227c-fb1f-4857-ad04-c3541dd929c0" providerId="AD" clId="Web-{3ED4154F-74F4-4726-87C6-11F212285E13}" dt="2024-06-21T12:23:46.311" v="77"/>
          <ac:picMkLst>
            <pc:docMk/>
            <pc:sldMk cId="1265450098" sldId="298"/>
            <ac:picMk id="24" creationId="{EACA8F45-064B-CFB4-EBC1-F76AF4BE16CF}"/>
          </ac:picMkLst>
        </pc:picChg>
        <pc:picChg chg="add mod">
          <ac:chgData name="YANG Hexu" userId="S::hexu.yang.2023@mitb.smu.edu.sg::90aa227c-fb1f-4857-ad04-c3541dd929c0" providerId="AD" clId="Web-{3ED4154F-74F4-4726-87C6-11F212285E13}" dt="2024-06-21T12:42:55.745" v="145" actId="1076"/>
          <ac:picMkLst>
            <pc:docMk/>
            <pc:sldMk cId="1265450098" sldId="298"/>
            <ac:picMk id="29" creationId="{A67D46B6-2F11-2EB3-7E03-625E0C3B04EF}"/>
          </ac:picMkLst>
        </pc:picChg>
        <pc:cxnChg chg="mod">
          <ac:chgData name="YANG Hexu" userId="S::hexu.yang.2023@mitb.smu.edu.sg::90aa227c-fb1f-4857-ad04-c3541dd929c0" providerId="AD" clId="Web-{3ED4154F-74F4-4726-87C6-11F212285E13}" dt="2024-06-21T12:19:47.339" v="37" actId="14100"/>
          <ac:cxnSpMkLst>
            <pc:docMk/>
            <pc:sldMk cId="1265450098" sldId="298"/>
            <ac:cxnSpMk id="4" creationId="{46F73CE6-BFE3-94FE-BA81-561F9C22F222}"/>
          </ac:cxnSpMkLst>
        </pc:cxnChg>
      </pc:sldChg>
      <pc:sldChg chg="addSp delSp modSp ord modNotes">
        <pc:chgData name="YANG Hexu" userId="S::hexu.yang.2023@mitb.smu.edu.sg::90aa227c-fb1f-4857-ad04-c3541dd929c0" providerId="AD" clId="Web-{3ED4154F-74F4-4726-87C6-11F212285E13}" dt="2024-06-21T17:23:26.617" v="2073"/>
        <pc:sldMkLst>
          <pc:docMk/>
          <pc:sldMk cId="1626791295" sldId="299"/>
        </pc:sldMkLst>
        <pc:spChg chg="del">
          <ac:chgData name="YANG Hexu" userId="S::hexu.yang.2023@mitb.smu.edu.sg::90aa227c-fb1f-4857-ad04-c3541dd929c0" providerId="AD" clId="Web-{3ED4154F-74F4-4726-87C6-11F212285E13}" dt="2024-06-21T12:35:35.068" v="135"/>
          <ac:spMkLst>
            <pc:docMk/>
            <pc:sldMk cId="1626791295" sldId="299"/>
            <ac:spMk id="3" creationId="{76B4FF61-547E-40BA-4AAE-FD07ACF26529}"/>
          </ac:spMkLst>
        </pc:spChg>
        <pc:spChg chg="del">
          <ac:chgData name="YANG Hexu" userId="S::hexu.yang.2023@mitb.smu.edu.sg::90aa227c-fb1f-4857-ad04-c3541dd929c0" providerId="AD" clId="Web-{3ED4154F-74F4-4726-87C6-11F212285E13}" dt="2024-06-21T12:35:44.459" v="137"/>
          <ac:spMkLst>
            <pc:docMk/>
            <pc:sldMk cId="1626791295" sldId="299"/>
            <ac:spMk id="5" creationId="{60CE1835-EAB1-A5FA-BDFD-7C79F8CBB702}"/>
          </ac:spMkLst>
        </pc:spChg>
        <pc:spChg chg="del">
          <ac:chgData name="YANG Hexu" userId="S::hexu.yang.2023@mitb.smu.edu.sg::90aa227c-fb1f-4857-ad04-c3541dd929c0" providerId="AD" clId="Web-{3ED4154F-74F4-4726-87C6-11F212285E13}" dt="2024-06-21T12:35:33.021" v="134"/>
          <ac:spMkLst>
            <pc:docMk/>
            <pc:sldMk cId="1626791295" sldId="299"/>
            <ac:spMk id="7" creationId="{91609893-1571-C8E5-3727-91B544C8DFB2}"/>
          </ac:spMkLst>
        </pc:spChg>
        <pc:spChg chg="add mod">
          <ac:chgData name="YANG Hexu" userId="S::hexu.yang.2023@mitb.smu.edu.sg::90aa227c-fb1f-4857-ad04-c3541dd929c0" providerId="AD" clId="Web-{3ED4154F-74F4-4726-87C6-11F212285E13}" dt="2024-06-21T13:20:20.238" v="1236" actId="14100"/>
          <ac:spMkLst>
            <pc:docMk/>
            <pc:sldMk cId="1626791295" sldId="299"/>
            <ac:spMk id="8" creationId="{B2FE2007-D58A-77D8-4CD0-998177C2B865}"/>
          </ac:spMkLst>
        </pc:spChg>
        <pc:spChg chg="del">
          <ac:chgData name="YANG Hexu" userId="S::hexu.yang.2023@mitb.smu.edu.sg::90aa227c-fb1f-4857-ad04-c3541dd929c0" providerId="AD" clId="Web-{3ED4154F-74F4-4726-87C6-11F212285E13}" dt="2024-06-21T12:35:47.678" v="139"/>
          <ac:spMkLst>
            <pc:docMk/>
            <pc:sldMk cId="1626791295" sldId="299"/>
            <ac:spMk id="9" creationId="{297B1A7C-C9D1-E36F-6BF8-FA4AB857B7D6}"/>
          </ac:spMkLst>
        </pc:spChg>
        <pc:spChg chg="add mod">
          <ac:chgData name="YANG Hexu" userId="S::hexu.yang.2023@mitb.smu.edu.sg::90aa227c-fb1f-4857-ad04-c3541dd929c0" providerId="AD" clId="Web-{3ED4154F-74F4-4726-87C6-11F212285E13}" dt="2024-06-21T13:18:35.909" v="1111" actId="1076"/>
          <ac:spMkLst>
            <pc:docMk/>
            <pc:sldMk cId="1626791295" sldId="299"/>
            <ac:spMk id="10" creationId="{CC5E63AF-6CC2-0264-8697-545FF775C436}"/>
          </ac:spMkLst>
        </pc:spChg>
        <pc:spChg chg="del">
          <ac:chgData name="YANG Hexu" userId="S::hexu.yang.2023@mitb.smu.edu.sg::90aa227c-fb1f-4857-ad04-c3541dd929c0" providerId="AD" clId="Web-{3ED4154F-74F4-4726-87C6-11F212285E13}" dt="2024-06-21T12:35:51.069" v="141"/>
          <ac:spMkLst>
            <pc:docMk/>
            <pc:sldMk cId="1626791295" sldId="299"/>
            <ac:spMk id="11" creationId="{DCC6CB27-25ED-1887-35C9-7F50EE3701CB}"/>
          </ac:spMkLst>
        </pc:spChg>
        <pc:spChg chg="add mod">
          <ac:chgData name="YANG Hexu" userId="S::hexu.yang.2023@mitb.smu.edu.sg::90aa227c-fb1f-4857-ad04-c3541dd929c0" providerId="AD" clId="Web-{3ED4154F-74F4-4726-87C6-11F212285E13}" dt="2024-06-21T13:09:06.418" v="435" actId="1076"/>
          <ac:spMkLst>
            <pc:docMk/>
            <pc:sldMk cId="1626791295" sldId="299"/>
            <ac:spMk id="12" creationId="{F6013EC6-839D-6338-08C4-915B9DF4910A}"/>
          </ac:spMkLst>
        </pc:spChg>
        <pc:spChg chg="del">
          <ac:chgData name="YANG Hexu" userId="S::hexu.yang.2023@mitb.smu.edu.sg::90aa227c-fb1f-4857-ad04-c3541dd929c0" providerId="AD" clId="Web-{3ED4154F-74F4-4726-87C6-11F212285E13}" dt="2024-06-21T12:35:55.115" v="143"/>
          <ac:spMkLst>
            <pc:docMk/>
            <pc:sldMk cId="1626791295" sldId="299"/>
            <ac:spMk id="13" creationId="{93E2D9E2-20EC-FB17-7BDD-614F8F035B63}"/>
          </ac:spMkLst>
        </pc:spChg>
        <pc:spChg chg="del">
          <ac:chgData name="YANG Hexu" userId="S::hexu.yang.2023@mitb.smu.edu.sg::90aa227c-fb1f-4857-ad04-c3541dd929c0" providerId="AD" clId="Web-{3ED4154F-74F4-4726-87C6-11F212285E13}" dt="2024-06-21T12:35:26.740" v="132"/>
          <ac:spMkLst>
            <pc:docMk/>
            <pc:sldMk cId="1626791295" sldId="299"/>
            <ac:spMk id="15" creationId="{0176FF36-CADB-38C2-7F9F-CE88731D24B1}"/>
          </ac:spMkLst>
        </pc:spChg>
        <pc:spChg chg="del">
          <ac:chgData name="YANG Hexu" userId="S::hexu.yang.2023@mitb.smu.edu.sg::90aa227c-fb1f-4857-ad04-c3541dd929c0" providerId="AD" clId="Web-{3ED4154F-74F4-4726-87C6-11F212285E13}" dt="2024-06-21T12:35:29.881" v="133"/>
          <ac:spMkLst>
            <pc:docMk/>
            <pc:sldMk cId="1626791295" sldId="299"/>
            <ac:spMk id="17" creationId="{9F16B735-02B1-88F5-A5B3-781D74B1E2F4}"/>
          </ac:spMkLst>
        </pc:spChg>
        <pc:spChg chg="del">
          <ac:chgData name="YANG Hexu" userId="S::hexu.yang.2023@mitb.smu.edu.sg::90aa227c-fb1f-4857-ad04-c3541dd929c0" providerId="AD" clId="Web-{3ED4154F-74F4-4726-87C6-11F212285E13}" dt="2024-06-21T12:35:39.803" v="136"/>
          <ac:spMkLst>
            <pc:docMk/>
            <pc:sldMk cId="1626791295" sldId="299"/>
            <ac:spMk id="19" creationId="{17DDA1BB-796C-434A-A80D-62DE68630BD5}"/>
          </ac:spMkLst>
        </pc:spChg>
        <pc:spChg chg="del">
          <ac:chgData name="YANG Hexu" userId="S::hexu.yang.2023@mitb.smu.edu.sg::90aa227c-fb1f-4857-ad04-c3541dd929c0" providerId="AD" clId="Web-{3ED4154F-74F4-4726-87C6-11F212285E13}" dt="2024-06-21T12:35:46.068" v="138"/>
          <ac:spMkLst>
            <pc:docMk/>
            <pc:sldMk cId="1626791295" sldId="299"/>
            <ac:spMk id="21" creationId="{0A12B9F9-42AE-3AE6-71B4-5380B3DA3517}"/>
          </ac:spMkLst>
        </pc:spChg>
        <pc:spChg chg="del">
          <ac:chgData name="YANG Hexu" userId="S::hexu.yang.2023@mitb.smu.edu.sg::90aa227c-fb1f-4857-ad04-c3541dd929c0" providerId="AD" clId="Web-{3ED4154F-74F4-4726-87C6-11F212285E13}" dt="2024-06-21T12:35:49.490" v="140"/>
          <ac:spMkLst>
            <pc:docMk/>
            <pc:sldMk cId="1626791295" sldId="299"/>
            <ac:spMk id="23" creationId="{6BC67AD4-75F2-B23D-BE52-99BD6E62A8AE}"/>
          </ac:spMkLst>
        </pc:spChg>
        <pc:spChg chg="del">
          <ac:chgData name="YANG Hexu" userId="S::hexu.yang.2023@mitb.smu.edu.sg::90aa227c-fb1f-4857-ad04-c3541dd929c0" providerId="AD" clId="Web-{3ED4154F-74F4-4726-87C6-11F212285E13}" dt="2024-06-21T12:35:52.725" v="142"/>
          <ac:spMkLst>
            <pc:docMk/>
            <pc:sldMk cId="1626791295" sldId="299"/>
            <ac:spMk id="25" creationId="{91FD914C-31A7-D854-39EF-E999C7D1C95F}"/>
          </ac:spMkLst>
        </pc:spChg>
        <pc:spChg chg="mod">
          <ac:chgData name="YANG Hexu" userId="S::hexu.yang.2023@mitb.smu.edu.sg::90aa227c-fb1f-4857-ad04-c3541dd929c0" providerId="AD" clId="Web-{3ED4154F-74F4-4726-87C6-11F212285E13}" dt="2024-06-21T12:55:16.862" v="219" actId="1076"/>
          <ac:spMkLst>
            <pc:docMk/>
            <pc:sldMk cId="1626791295" sldId="299"/>
            <ac:spMk id="1829" creationId="{00000000-0000-0000-0000-000000000000}"/>
          </ac:spMkLst>
        </pc:spChg>
        <pc:picChg chg="add mod">
          <ac:chgData name="YANG Hexu" userId="S::hexu.yang.2023@mitb.smu.edu.sg::90aa227c-fb1f-4857-ad04-c3541dd929c0" providerId="AD" clId="Web-{3ED4154F-74F4-4726-87C6-11F212285E13}" dt="2024-06-21T13:07:56.605" v="373" actId="1076"/>
          <ac:picMkLst>
            <pc:docMk/>
            <pc:sldMk cId="1626791295" sldId="299"/>
            <ac:picMk id="2" creationId="{2B8B25B0-14B4-0AF0-E2CB-88DAEC36417A}"/>
          </ac:picMkLst>
        </pc:picChg>
        <pc:picChg chg="add mod">
          <ac:chgData name="YANG Hexu" userId="S::hexu.yang.2023@mitb.smu.edu.sg::90aa227c-fb1f-4857-ad04-c3541dd929c0" providerId="AD" clId="Web-{3ED4154F-74F4-4726-87C6-11F212285E13}" dt="2024-06-21T13:08:37.121" v="399" actId="1076"/>
          <ac:picMkLst>
            <pc:docMk/>
            <pc:sldMk cId="1626791295" sldId="299"/>
            <ac:picMk id="4" creationId="{B4377AB1-4B99-919C-1B2D-E91DAC6BE546}"/>
          </ac:picMkLst>
        </pc:picChg>
        <pc:picChg chg="add mod">
          <ac:chgData name="YANG Hexu" userId="S::hexu.yang.2023@mitb.smu.edu.sg::90aa227c-fb1f-4857-ad04-c3541dd929c0" providerId="AD" clId="Web-{3ED4154F-74F4-4726-87C6-11F212285E13}" dt="2024-06-21T13:07:46.542" v="370" actId="1076"/>
          <ac:picMkLst>
            <pc:docMk/>
            <pc:sldMk cId="1626791295" sldId="299"/>
            <ac:picMk id="6" creationId="{EB349904-CB51-6242-7942-7791291162BB}"/>
          </ac:picMkLst>
        </pc:picChg>
      </pc:sldChg>
      <pc:sldChg chg="delSp modSp">
        <pc:chgData name="YANG Hexu" userId="S::hexu.yang.2023@mitb.smu.edu.sg::90aa227c-fb1f-4857-ad04-c3541dd929c0" providerId="AD" clId="Web-{3ED4154F-74F4-4726-87C6-11F212285E13}" dt="2024-06-21T17:19:14.879" v="1890"/>
        <pc:sldMkLst>
          <pc:docMk/>
          <pc:sldMk cId="2573125732" sldId="301"/>
        </pc:sldMkLst>
        <pc:spChg chg="del">
          <ac:chgData name="YANG Hexu" userId="S::hexu.yang.2023@mitb.smu.edu.sg::90aa227c-fb1f-4857-ad04-c3541dd929c0" providerId="AD" clId="Web-{3ED4154F-74F4-4726-87C6-11F212285E13}" dt="2024-06-21T17:09:39.214" v="1770"/>
          <ac:spMkLst>
            <pc:docMk/>
            <pc:sldMk cId="2573125732" sldId="301"/>
            <ac:spMk id="3" creationId="{76B4FF61-547E-40BA-4AAE-FD07ACF26529}"/>
          </ac:spMkLst>
        </pc:spChg>
        <pc:spChg chg="del">
          <ac:chgData name="YANG Hexu" userId="S::hexu.yang.2023@mitb.smu.edu.sg::90aa227c-fb1f-4857-ad04-c3541dd929c0" providerId="AD" clId="Web-{3ED4154F-74F4-4726-87C6-11F212285E13}" dt="2024-06-21T17:09:44.589" v="1772"/>
          <ac:spMkLst>
            <pc:docMk/>
            <pc:sldMk cId="2573125732" sldId="301"/>
            <ac:spMk id="5" creationId="{60CE1835-EAB1-A5FA-BDFD-7C79F8CBB702}"/>
          </ac:spMkLst>
        </pc:spChg>
        <pc:spChg chg="mod">
          <ac:chgData name="YANG Hexu" userId="S::hexu.yang.2023@mitb.smu.edu.sg::90aa227c-fb1f-4857-ad04-c3541dd929c0" providerId="AD" clId="Web-{3ED4154F-74F4-4726-87C6-11F212285E13}" dt="2024-06-21T17:19:14.879" v="1890"/>
          <ac:spMkLst>
            <pc:docMk/>
            <pc:sldMk cId="2573125732" sldId="301"/>
            <ac:spMk id="7" creationId="{91609893-1571-C8E5-3727-91B544C8DFB2}"/>
          </ac:spMkLst>
        </pc:spChg>
        <pc:spChg chg="del">
          <ac:chgData name="YANG Hexu" userId="S::hexu.yang.2023@mitb.smu.edu.sg::90aa227c-fb1f-4857-ad04-c3541dd929c0" providerId="AD" clId="Web-{3ED4154F-74F4-4726-87C6-11F212285E13}" dt="2024-06-21T17:09:48.964" v="1774"/>
          <ac:spMkLst>
            <pc:docMk/>
            <pc:sldMk cId="2573125732" sldId="301"/>
            <ac:spMk id="9" creationId="{297B1A7C-C9D1-E36F-6BF8-FA4AB857B7D6}"/>
          </ac:spMkLst>
        </pc:spChg>
        <pc:spChg chg="del">
          <ac:chgData name="YANG Hexu" userId="S::hexu.yang.2023@mitb.smu.edu.sg::90aa227c-fb1f-4857-ad04-c3541dd929c0" providerId="AD" clId="Web-{3ED4154F-74F4-4726-87C6-11F212285E13}" dt="2024-06-21T17:09:53.370" v="1776"/>
          <ac:spMkLst>
            <pc:docMk/>
            <pc:sldMk cId="2573125732" sldId="301"/>
            <ac:spMk id="11" creationId="{DCC6CB27-25ED-1887-35C9-7F50EE3701CB}"/>
          </ac:spMkLst>
        </pc:spChg>
        <pc:spChg chg="del">
          <ac:chgData name="YANG Hexu" userId="S::hexu.yang.2023@mitb.smu.edu.sg::90aa227c-fb1f-4857-ad04-c3541dd929c0" providerId="AD" clId="Web-{3ED4154F-74F4-4726-87C6-11F212285E13}" dt="2024-06-21T17:09:57.402" v="1778"/>
          <ac:spMkLst>
            <pc:docMk/>
            <pc:sldMk cId="2573125732" sldId="301"/>
            <ac:spMk id="13" creationId="{93E2D9E2-20EC-FB17-7BDD-614F8F035B63}"/>
          </ac:spMkLst>
        </pc:spChg>
        <pc:spChg chg="mod">
          <ac:chgData name="YANG Hexu" userId="S::hexu.yang.2023@mitb.smu.edu.sg::90aa227c-fb1f-4857-ad04-c3541dd929c0" providerId="AD" clId="Web-{3ED4154F-74F4-4726-87C6-11F212285E13}" dt="2024-06-21T17:17:56.550" v="1791" actId="20577"/>
          <ac:spMkLst>
            <pc:docMk/>
            <pc:sldMk cId="2573125732" sldId="301"/>
            <ac:spMk id="15" creationId="{0176FF36-CADB-38C2-7F9F-CE88731D24B1}"/>
          </ac:spMkLst>
        </pc:spChg>
        <pc:spChg chg="del">
          <ac:chgData name="YANG Hexu" userId="S::hexu.yang.2023@mitb.smu.edu.sg::90aa227c-fb1f-4857-ad04-c3541dd929c0" providerId="AD" clId="Web-{3ED4154F-74F4-4726-87C6-11F212285E13}" dt="2024-06-21T17:09:36.792" v="1769"/>
          <ac:spMkLst>
            <pc:docMk/>
            <pc:sldMk cId="2573125732" sldId="301"/>
            <ac:spMk id="17" creationId="{9F16B735-02B1-88F5-A5B3-781D74B1E2F4}"/>
          </ac:spMkLst>
        </pc:spChg>
        <pc:spChg chg="del">
          <ac:chgData name="YANG Hexu" userId="S::hexu.yang.2023@mitb.smu.edu.sg::90aa227c-fb1f-4857-ad04-c3541dd929c0" providerId="AD" clId="Web-{3ED4154F-74F4-4726-87C6-11F212285E13}" dt="2024-06-21T17:09:42.214" v="1771"/>
          <ac:spMkLst>
            <pc:docMk/>
            <pc:sldMk cId="2573125732" sldId="301"/>
            <ac:spMk id="19" creationId="{17DDA1BB-796C-434A-A80D-62DE68630BD5}"/>
          </ac:spMkLst>
        </pc:spChg>
        <pc:spChg chg="del">
          <ac:chgData name="YANG Hexu" userId="S::hexu.yang.2023@mitb.smu.edu.sg::90aa227c-fb1f-4857-ad04-c3541dd929c0" providerId="AD" clId="Web-{3ED4154F-74F4-4726-87C6-11F212285E13}" dt="2024-06-21T17:09:47.120" v="1773"/>
          <ac:spMkLst>
            <pc:docMk/>
            <pc:sldMk cId="2573125732" sldId="301"/>
            <ac:spMk id="21" creationId="{0A12B9F9-42AE-3AE6-71B4-5380B3DA3517}"/>
          </ac:spMkLst>
        </pc:spChg>
        <pc:spChg chg="del">
          <ac:chgData name="YANG Hexu" userId="S::hexu.yang.2023@mitb.smu.edu.sg::90aa227c-fb1f-4857-ad04-c3541dd929c0" providerId="AD" clId="Web-{3ED4154F-74F4-4726-87C6-11F212285E13}" dt="2024-06-21T17:09:51.386" v="1775"/>
          <ac:spMkLst>
            <pc:docMk/>
            <pc:sldMk cId="2573125732" sldId="301"/>
            <ac:spMk id="23" creationId="{6BC67AD4-75F2-B23D-BE52-99BD6E62A8AE}"/>
          </ac:spMkLst>
        </pc:spChg>
        <pc:spChg chg="del">
          <ac:chgData name="YANG Hexu" userId="S::hexu.yang.2023@mitb.smu.edu.sg::90aa227c-fb1f-4857-ad04-c3541dd929c0" providerId="AD" clId="Web-{3ED4154F-74F4-4726-87C6-11F212285E13}" dt="2024-06-21T17:09:55.667" v="1777"/>
          <ac:spMkLst>
            <pc:docMk/>
            <pc:sldMk cId="2573125732" sldId="301"/>
            <ac:spMk id="25" creationId="{91FD914C-31A7-D854-39EF-E999C7D1C95F}"/>
          </ac:spMkLst>
        </pc:spChg>
      </pc:sldChg>
      <pc:sldChg chg="modSp">
        <pc:chgData name="YANG Hexu" userId="S::hexu.yang.2023@mitb.smu.edu.sg::90aa227c-fb1f-4857-ad04-c3541dd929c0" providerId="AD" clId="Web-{3ED4154F-74F4-4726-87C6-11F212285E13}" dt="2024-06-21T14:08:41.004" v="1707" actId="1076"/>
        <pc:sldMkLst>
          <pc:docMk/>
          <pc:sldMk cId="1976251511" sldId="302"/>
        </pc:sldMkLst>
        <pc:spChg chg="mod">
          <ac:chgData name="YANG Hexu" userId="S::hexu.yang.2023@mitb.smu.edu.sg::90aa227c-fb1f-4857-ad04-c3541dd929c0" providerId="AD" clId="Web-{3ED4154F-74F4-4726-87C6-11F212285E13}" dt="2024-06-21T14:08:41.004" v="1707" actId="1076"/>
          <ac:spMkLst>
            <pc:docMk/>
            <pc:sldMk cId="1976251511" sldId="302"/>
            <ac:spMk id="1815" creationId="{00000000-0000-0000-0000-000000000000}"/>
          </ac:spMkLst>
        </pc:spChg>
      </pc:sldChg>
      <pc:sldChg chg="modSp">
        <pc:chgData name="YANG Hexu" userId="S::hexu.yang.2023@mitb.smu.edu.sg::90aa227c-fb1f-4857-ad04-c3541dd929c0" providerId="AD" clId="Web-{3ED4154F-74F4-4726-87C6-11F212285E13}" dt="2024-06-21T13:40:59.954" v="1529" actId="20577"/>
        <pc:sldMkLst>
          <pc:docMk/>
          <pc:sldMk cId="884611256" sldId="306"/>
        </pc:sldMkLst>
        <pc:spChg chg="mod">
          <ac:chgData name="YANG Hexu" userId="S::hexu.yang.2023@mitb.smu.edu.sg::90aa227c-fb1f-4857-ad04-c3541dd929c0" providerId="AD" clId="Web-{3ED4154F-74F4-4726-87C6-11F212285E13}" dt="2024-06-21T13:40:59.954" v="1529" actId="20577"/>
          <ac:spMkLst>
            <pc:docMk/>
            <pc:sldMk cId="884611256" sldId="306"/>
            <ac:spMk id="33" creationId="{AF58A9B9-68F9-1647-B1D8-78CAE66A12C5}"/>
          </ac:spMkLst>
        </pc:spChg>
      </pc:sldChg>
      <pc:sldChg chg="add del ord replId">
        <pc:chgData name="YANG Hexu" userId="S::hexu.yang.2023@mitb.smu.edu.sg::90aa227c-fb1f-4857-ad04-c3541dd929c0" providerId="AD" clId="Web-{3ED4154F-74F4-4726-87C6-11F212285E13}" dt="2024-06-21T13:53:32.087" v="1556"/>
        <pc:sldMkLst>
          <pc:docMk/>
          <pc:sldMk cId="374491038" sldId="308"/>
        </pc:sldMkLst>
      </pc:sldChg>
      <pc:sldChg chg="delSp modSp add del replId">
        <pc:chgData name="YANG Hexu" userId="S::hexu.yang.2023@mitb.smu.edu.sg::90aa227c-fb1f-4857-ad04-c3541dd929c0" providerId="AD" clId="Web-{3ED4154F-74F4-4726-87C6-11F212285E13}" dt="2024-06-21T13:53:21.415" v="1555"/>
        <pc:sldMkLst>
          <pc:docMk/>
          <pc:sldMk cId="2832374171" sldId="309"/>
        </pc:sldMkLst>
        <pc:spChg chg="mod">
          <ac:chgData name="YANG Hexu" userId="S::hexu.yang.2023@mitb.smu.edu.sg::90aa227c-fb1f-4857-ad04-c3541dd929c0" providerId="AD" clId="Web-{3ED4154F-74F4-4726-87C6-11F212285E13}" dt="2024-06-21T12:34:08.208" v="119" actId="1076"/>
          <ac:spMkLst>
            <pc:docMk/>
            <pc:sldMk cId="2832374171" sldId="309"/>
            <ac:spMk id="14" creationId="{C9C280D0-7407-1056-9B68-CAD090C23BC8}"/>
          </ac:spMkLst>
        </pc:spChg>
        <pc:spChg chg="mod">
          <ac:chgData name="YANG Hexu" userId="S::hexu.yang.2023@mitb.smu.edu.sg::90aa227c-fb1f-4857-ad04-c3541dd929c0" providerId="AD" clId="Web-{3ED4154F-74F4-4726-87C6-11F212285E13}" dt="2024-06-21T12:34:17.771" v="121" actId="20577"/>
          <ac:spMkLst>
            <pc:docMk/>
            <pc:sldMk cId="2832374171" sldId="309"/>
            <ac:spMk id="15" creationId="{0176FF36-CADB-38C2-7F9F-CE88731D24B1}"/>
          </ac:spMkLst>
        </pc:spChg>
        <pc:spChg chg="mod">
          <ac:chgData name="YANG Hexu" userId="S::hexu.yang.2023@mitb.smu.edu.sg::90aa227c-fb1f-4857-ad04-c3541dd929c0" providerId="AD" clId="Web-{3ED4154F-74F4-4726-87C6-11F212285E13}" dt="2024-06-21T12:34:20.474" v="122" actId="20577"/>
          <ac:spMkLst>
            <pc:docMk/>
            <pc:sldMk cId="2832374171" sldId="309"/>
            <ac:spMk id="17" creationId="{9F16B735-02B1-88F5-A5B3-781D74B1E2F4}"/>
          </ac:spMkLst>
        </pc:spChg>
        <pc:spChg chg="mod">
          <ac:chgData name="YANG Hexu" userId="S::hexu.yang.2023@mitb.smu.edu.sg::90aa227c-fb1f-4857-ad04-c3541dd929c0" providerId="AD" clId="Web-{3ED4154F-74F4-4726-87C6-11F212285E13}" dt="2024-06-21T12:34:28.286" v="129" actId="20577"/>
          <ac:spMkLst>
            <pc:docMk/>
            <pc:sldMk cId="2832374171" sldId="309"/>
            <ac:spMk id="19" creationId="{17DDA1BB-796C-434A-A80D-62DE68630BD5}"/>
          </ac:spMkLst>
        </pc:spChg>
        <pc:picChg chg="del">
          <ac:chgData name="YANG Hexu" userId="S::hexu.yang.2023@mitb.smu.edu.sg::90aa227c-fb1f-4857-ad04-c3541dd929c0" providerId="AD" clId="Web-{3ED4154F-74F4-4726-87C6-11F212285E13}" dt="2024-06-21T12:36:02.866" v="144"/>
          <ac:picMkLst>
            <pc:docMk/>
            <pc:sldMk cId="2832374171" sldId="309"/>
            <ac:picMk id="29" creationId="{A67D46B6-2F11-2EB3-7E03-625E0C3B04EF}"/>
          </ac:picMkLst>
        </pc:picChg>
      </pc:sldChg>
      <pc:sldChg chg="add replId">
        <pc:chgData name="YANG Hexu" userId="S::hexu.yang.2023@mitb.smu.edu.sg::90aa227c-fb1f-4857-ad04-c3541dd929c0" providerId="AD" clId="Web-{3ED4154F-74F4-4726-87C6-11F212285E13}" dt="2024-06-21T12:35:13.178" v="130"/>
        <pc:sldMkLst>
          <pc:docMk/>
          <pc:sldMk cId="1383347455" sldId="310"/>
        </pc:sldMkLst>
      </pc:sldChg>
      <pc:sldChg chg="addSp delSp modSp add del replId">
        <pc:chgData name="YANG Hexu" userId="S::hexu.yang.2023@mitb.smu.edu.sg::90aa227c-fb1f-4857-ad04-c3541dd929c0" providerId="AD" clId="Web-{3ED4154F-74F4-4726-87C6-11F212285E13}" dt="2024-06-21T13:09:12.278" v="436"/>
        <pc:sldMkLst>
          <pc:docMk/>
          <pc:sldMk cId="640473810" sldId="311"/>
        </pc:sldMkLst>
        <pc:spChg chg="add del mod">
          <ac:chgData name="YANG Hexu" userId="S::hexu.yang.2023@mitb.smu.edu.sg::90aa227c-fb1f-4857-ad04-c3541dd929c0" providerId="AD" clId="Web-{3ED4154F-74F4-4726-87C6-11F212285E13}" dt="2024-06-21T12:47:47.467" v="161"/>
          <ac:spMkLst>
            <pc:docMk/>
            <pc:sldMk cId="640473810" sldId="311"/>
            <ac:spMk id="3" creationId="{7AB3866B-E8EE-02B2-15B2-6F4D1B63E044}"/>
          </ac:spMkLst>
        </pc:spChg>
        <pc:spChg chg="add del mod">
          <ac:chgData name="YANG Hexu" userId="S::hexu.yang.2023@mitb.smu.edu.sg::90aa227c-fb1f-4857-ad04-c3541dd929c0" providerId="AD" clId="Web-{3ED4154F-74F4-4726-87C6-11F212285E13}" dt="2024-06-21T12:47:47.467" v="160"/>
          <ac:spMkLst>
            <pc:docMk/>
            <pc:sldMk cId="640473810" sldId="311"/>
            <ac:spMk id="5" creationId="{13FFE82B-F087-4B39-1FF1-25737F332F69}"/>
          </ac:spMkLst>
        </pc:spChg>
        <pc:spChg chg="add del mod">
          <ac:chgData name="YANG Hexu" userId="S::hexu.yang.2023@mitb.smu.edu.sg::90aa227c-fb1f-4857-ad04-c3541dd929c0" providerId="AD" clId="Web-{3ED4154F-74F4-4726-87C6-11F212285E13}" dt="2024-06-21T12:47:47.467" v="159"/>
          <ac:spMkLst>
            <pc:docMk/>
            <pc:sldMk cId="640473810" sldId="311"/>
            <ac:spMk id="7" creationId="{91EEE7D1-187D-1014-9A6E-D5E33F9630B2}"/>
          </ac:spMkLst>
        </pc:spChg>
        <pc:spChg chg="add del mod">
          <ac:chgData name="YANG Hexu" userId="S::hexu.yang.2023@mitb.smu.edu.sg::90aa227c-fb1f-4857-ad04-c3541dd929c0" providerId="AD" clId="Web-{3ED4154F-74F4-4726-87C6-11F212285E13}" dt="2024-06-21T12:47:47.467" v="158"/>
          <ac:spMkLst>
            <pc:docMk/>
            <pc:sldMk cId="640473810" sldId="311"/>
            <ac:spMk id="9" creationId="{2CAC60B1-606B-8670-206B-66424141DCAB}"/>
          </ac:spMkLst>
        </pc:spChg>
        <pc:spChg chg="del">
          <ac:chgData name="YANG Hexu" userId="S::hexu.yang.2023@mitb.smu.edu.sg::90aa227c-fb1f-4857-ad04-c3541dd929c0" providerId="AD" clId="Web-{3ED4154F-74F4-4726-87C6-11F212285E13}" dt="2024-06-21T12:47:32.467" v="155"/>
          <ac:spMkLst>
            <pc:docMk/>
            <pc:sldMk cId="640473810" sldId="311"/>
            <ac:spMk id="2219" creationId="{00000000-0000-0000-0000-000000000000}"/>
          </ac:spMkLst>
        </pc:spChg>
        <pc:spChg chg="del">
          <ac:chgData name="YANG Hexu" userId="S::hexu.yang.2023@mitb.smu.edu.sg::90aa227c-fb1f-4857-ad04-c3541dd929c0" providerId="AD" clId="Web-{3ED4154F-74F4-4726-87C6-11F212285E13}" dt="2024-06-21T12:47:32.389" v="154"/>
          <ac:spMkLst>
            <pc:docMk/>
            <pc:sldMk cId="640473810" sldId="311"/>
            <ac:spMk id="2220" creationId="{00000000-0000-0000-0000-000000000000}"/>
          </ac:spMkLst>
        </pc:spChg>
        <pc:spChg chg="del">
          <ac:chgData name="YANG Hexu" userId="S::hexu.yang.2023@mitb.smu.edu.sg::90aa227c-fb1f-4857-ad04-c3541dd929c0" providerId="AD" clId="Web-{3ED4154F-74F4-4726-87C6-11F212285E13}" dt="2024-06-21T12:47:32.311" v="153"/>
          <ac:spMkLst>
            <pc:docMk/>
            <pc:sldMk cId="640473810" sldId="311"/>
            <ac:spMk id="2221" creationId="{00000000-0000-0000-0000-000000000000}"/>
          </ac:spMkLst>
        </pc:spChg>
        <pc:spChg chg="del">
          <ac:chgData name="YANG Hexu" userId="S::hexu.yang.2023@mitb.smu.edu.sg::90aa227c-fb1f-4857-ad04-c3541dd929c0" providerId="AD" clId="Web-{3ED4154F-74F4-4726-87C6-11F212285E13}" dt="2024-06-21T12:47:32.217" v="152"/>
          <ac:spMkLst>
            <pc:docMk/>
            <pc:sldMk cId="640473810" sldId="311"/>
            <ac:spMk id="2222" creationId="{00000000-0000-0000-0000-000000000000}"/>
          </ac:spMkLst>
        </pc:spChg>
        <pc:picChg chg="add mod">
          <ac:chgData name="YANG Hexu" userId="S::hexu.yang.2023@mitb.smu.edu.sg::90aa227c-fb1f-4857-ad04-c3541dd929c0" providerId="AD" clId="Web-{3ED4154F-74F4-4726-87C6-11F212285E13}" dt="2024-06-21T12:58:16.677" v="226" actId="1076"/>
          <ac:picMkLst>
            <pc:docMk/>
            <pc:sldMk cId="640473810" sldId="311"/>
            <ac:picMk id="10" creationId="{6BA14F62-67D3-7A18-640C-F00519C8AE8E}"/>
          </ac:picMkLst>
        </pc:picChg>
      </pc:sldChg>
      <pc:sldChg chg="add del replId">
        <pc:chgData name="YANG Hexu" userId="S::hexu.yang.2023@mitb.smu.edu.sg::90aa227c-fb1f-4857-ad04-c3541dd929c0" providerId="AD" clId="Web-{3ED4154F-74F4-4726-87C6-11F212285E13}" dt="2024-06-21T12:47:40.592" v="157"/>
        <pc:sldMkLst>
          <pc:docMk/>
          <pc:sldMk cId="267180544" sldId="312"/>
        </pc:sldMkLst>
      </pc:sldChg>
      <pc:sldChg chg="addSp delSp modSp new modNotes">
        <pc:chgData name="YANG Hexu" userId="S::hexu.yang.2023@mitb.smu.edu.sg::90aa227c-fb1f-4857-ad04-c3541dd929c0" providerId="AD" clId="Web-{3ED4154F-74F4-4726-87C6-11F212285E13}" dt="2024-06-21T17:37:15.427" v="2546"/>
        <pc:sldMkLst>
          <pc:docMk/>
          <pc:sldMk cId="1030508993" sldId="312"/>
        </pc:sldMkLst>
        <pc:spChg chg="del mod">
          <ac:chgData name="YANG Hexu" userId="S::hexu.yang.2023@mitb.smu.edu.sg::90aa227c-fb1f-4857-ad04-c3541dd929c0" providerId="AD" clId="Web-{3ED4154F-74F4-4726-87C6-11F212285E13}" dt="2024-06-21T13:22:32.114" v="1415"/>
          <ac:spMkLst>
            <pc:docMk/>
            <pc:sldMk cId="1030508993" sldId="312"/>
            <ac:spMk id="2" creationId="{CD62330A-9F10-262E-BBB3-AE71457E7692}"/>
          </ac:spMkLst>
        </pc:spChg>
        <pc:spChg chg="del">
          <ac:chgData name="YANG Hexu" userId="S::hexu.yang.2023@mitb.smu.edu.sg::90aa227c-fb1f-4857-ad04-c3541dd929c0" providerId="AD" clId="Web-{3ED4154F-74F4-4726-87C6-11F212285E13}" dt="2024-06-21T12:49:58.734" v="172"/>
          <ac:spMkLst>
            <pc:docMk/>
            <pc:sldMk cId="1030508993" sldId="312"/>
            <ac:spMk id="3" creationId="{428124CA-738C-37D8-2A0F-27DFA506405C}"/>
          </ac:spMkLst>
        </pc:spChg>
        <pc:spChg chg="del">
          <ac:chgData name="YANG Hexu" userId="S::hexu.yang.2023@mitb.smu.edu.sg::90aa227c-fb1f-4857-ad04-c3541dd929c0" providerId="AD" clId="Web-{3ED4154F-74F4-4726-87C6-11F212285E13}" dt="2024-06-21T12:49:58.734" v="171"/>
          <ac:spMkLst>
            <pc:docMk/>
            <pc:sldMk cId="1030508993" sldId="312"/>
            <ac:spMk id="4" creationId="{198A11B6-6E7F-8B54-D23A-6F017B76DBCC}"/>
          </ac:spMkLst>
        </pc:spChg>
        <pc:spChg chg="del">
          <ac:chgData name="YANG Hexu" userId="S::hexu.yang.2023@mitb.smu.edu.sg::90aa227c-fb1f-4857-ad04-c3541dd929c0" providerId="AD" clId="Web-{3ED4154F-74F4-4726-87C6-11F212285E13}" dt="2024-06-21T12:49:58.734" v="170"/>
          <ac:spMkLst>
            <pc:docMk/>
            <pc:sldMk cId="1030508993" sldId="312"/>
            <ac:spMk id="5" creationId="{2295B05B-F6A0-4932-B1B8-4F3E809F9D09}"/>
          </ac:spMkLst>
        </pc:spChg>
        <pc:spChg chg="del">
          <ac:chgData name="YANG Hexu" userId="S::hexu.yang.2023@mitb.smu.edu.sg::90aa227c-fb1f-4857-ad04-c3541dd929c0" providerId="AD" clId="Web-{3ED4154F-74F4-4726-87C6-11F212285E13}" dt="2024-06-21T12:49:58.734" v="169"/>
          <ac:spMkLst>
            <pc:docMk/>
            <pc:sldMk cId="1030508993" sldId="312"/>
            <ac:spMk id="6" creationId="{E480F293-4DBA-C344-5BDA-2F3078B7395F}"/>
          </ac:spMkLst>
        </pc:spChg>
        <pc:spChg chg="add del mod">
          <ac:chgData name="YANG Hexu" userId="S::hexu.yang.2023@mitb.smu.edu.sg::90aa227c-fb1f-4857-ad04-c3541dd929c0" providerId="AD" clId="Web-{3ED4154F-74F4-4726-87C6-11F212285E13}" dt="2024-06-21T12:50:02.187" v="176"/>
          <ac:spMkLst>
            <pc:docMk/>
            <pc:sldMk cId="1030508993" sldId="312"/>
            <ac:spMk id="7" creationId="{3B2DC33E-11CB-7112-DD26-EEA307ABEA1F}"/>
          </ac:spMkLst>
        </pc:spChg>
        <pc:spChg chg="add del mod">
          <ac:chgData name="YANG Hexu" userId="S::hexu.yang.2023@mitb.smu.edu.sg::90aa227c-fb1f-4857-ad04-c3541dd929c0" providerId="AD" clId="Web-{3ED4154F-74F4-4726-87C6-11F212285E13}" dt="2024-06-21T13:22:32.052" v="1411"/>
          <ac:spMkLst>
            <pc:docMk/>
            <pc:sldMk cId="1030508993" sldId="312"/>
            <ac:spMk id="11" creationId="{36F28504-0AEE-DD8E-D9DE-31DFC806B876}"/>
          </ac:spMkLst>
        </pc:spChg>
        <pc:spChg chg="add del mod">
          <ac:chgData name="YANG Hexu" userId="S::hexu.yang.2023@mitb.smu.edu.sg::90aa227c-fb1f-4857-ad04-c3541dd929c0" providerId="AD" clId="Web-{3ED4154F-74F4-4726-87C6-11F212285E13}" dt="2024-06-21T13:22:32.052" v="1410"/>
          <ac:spMkLst>
            <pc:docMk/>
            <pc:sldMk cId="1030508993" sldId="312"/>
            <ac:spMk id="13" creationId="{38AE239F-0459-3D2F-D08D-673F6D927429}"/>
          </ac:spMkLst>
        </pc:spChg>
        <pc:spChg chg="add del mod">
          <ac:chgData name="YANG Hexu" userId="S::hexu.yang.2023@mitb.smu.edu.sg::90aa227c-fb1f-4857-ad04-c3541dd929c0" providerId="AD" clId="Web-{3ED4154F-74F4-4726-87C6-11F212285E13}" dt="2024-06-21T13:21:31.145" v="1401"/>
          <ac:spMkLst>
            <pc:docMk/>
            <pc:sldMk cId="1030508993" sldId="312"/>
            <ac:spMk id="14" creationId="{0563FEE6-8625-E629-036B-D37CC85DEBD9}"/>
          </ac:spMkLst>
        </pc:spChg>
        <pc:spChg chg="add mod">
          <ac:chgData name="YANG Hexu" userId="S::hexu.yang.2023@mitb.smu.edu.sg::90aa227c-fb1f-4857-ad04-c3541dd929c0" providerId="AD" clId="Web-{3ED4154F-74F4-4726-87C6-11F212285E13}" dt="2024-06-21T13:31:46.886" v="1461" actId="20577"/>
          <ac:spMkLst>
            <pc:docMk/>
            <pc:sldMk cId="1030508993" sldId="312"/>
            <ac:spMk id="16" creationId="{D7516ED7-48D4-49F2-CDDA-6C0C22ED6615}"/>
          </ac:spMkLst>
        </pc:spChg>
        <pc:spChg chg="add mod">
          <ac:chgData name="YANG Hexu" userId="S::hexu.yang.2023@mitb.smu.edu.sg::90aa227c-fb1f-4857-ad04-c3541dd929c0" providerId="AD" clId="Web-{3ED4154F-74F4-4726-87C6-11F212285E13}" dt="2024-06-21T13:32:04.683" v="1471"/>
          <ac:spMkLst>
            <pc:docMk/>
            <pc:sldMk cId="1030508993" sldId="312"/>
            <ac:spMk id="18" creationId="{6F9D09BE-970C-0755-5EDD-755AA4880B12}"/>
          </ac:spMkLst>
        </pc:spChg>
        <pc:spChg chg="add del mod">
          <ac:chgData name="YANG Hexu" userId="S::hexu.yang.2023@mitb.smu.edu.sg::90aa227c-fb1f-4857-ad04-c3541dd929c0" providerId="AD" clId="Web-{3ED4154F-74F4-4726-87C6-11F212285E13}" dt="2024-06-21T13:36:18.795" v="1485"/>
          <ac:spMkLst>
            <pc:docMk/>
            <pc:sldMk cId="1030508993" sldId="312"/>
            <ac:spMk id="19" creationId="{8F96157B-B23E-7147-66CE-FBB46FBC4293}"/>
          </ac:spMkLst>
        </pc:spChg>
        <pc:spChg chg="add mod">
          <ac:chgData name="YANG Hexu" userId="S::hexu.yang.2023@mitb.smu.edu.sg::90aa227c-fb1f-4857-ad04-c3541dd929c0" providerId="AD" clId="Web-{3ED4154F-74F4-4726-87C6-11F212285E13}" dt="2024-06-21T13:40:18.657" v="1515" actId="1076"/>
          <ac:spMkLst>
            <pc:docMk/>
            <pc:sldMk cId="1030508993" sldId="312"/>
            <ac:spMk id="20" creationId="{8F8971DC-70AF-EC79-E1E5-7FD02FD36422}"/>
          </ac:spMkLst>
        </pc:spChg>
        <pc:spChg chg="add del mod">
          <ac:chgData name="YANG Hexu" userId="S::hexu.yang.2023@mitb.smu.edu.sg::90aa227c-fb1f-4857-ad04-c3541dd929c0" providerId="AD" clId="Web-{3ED4154F-74F4-4726-87C6-11F212285E13}" dt="2024-06-21T13:39:49.438" v="1512"/>
          <ac:spMkLst>
            <pc:docMk/>
            <pc:sldMk cId="1030508993" sldId="312"/>
            <ac:spMk id="23" creationId="{725C6BFD-8F34-5D9D-D605-89943CE80A19}"/>
          </ac:spMkLst>
        </pc:spChg>
        <pc:spChg chg="add mod">
          <ac:chgData name="YANG Hexu" userId="S::hexu.yang.2023@mitb.smu.edu.sg::90aa227c-fb1f-4857-ad04-c3541dd929c0" providerId="AD" clId="Web-{3ED4154F-74F4-4726-87C6-11F212285E13}" dt="2024-06-21T13:39:52.297" v="1513" actId="1076"/>
          <ac:spMkLst>
            <pc:docMk/>
            <pc:sldMk cId="1030508993" sldId="312"/>
            <ac:spMk id="24" creationId="{677CEB18-6DCB-707F-58A7-09514C21D673}"/>
          </ac:spMkLst>
        </pc:spChg>
        <pc:spChg chg="add mod">
          <ac:chgData name="YANG Hexu" userId="S::hexu.yang.2023@mitb.smu.edu.sg::90aa227c-fb1f-4857-ad04-c3541dd929c0" providerId="AD" clId="Web-{3ED4154F-74F4-4726-87C6-11F212285E13}" dt="2024-06-21T13:45:27.676" v="1550" actId="1076"/>
          <ac:spMkLst>
            <pc:docMk/>
            <pc:sldMk cId="1030508993" sldId="312"/>
            <ac:spMk id="25" creationId="{3C3F52D7-D768-09BE-45D0-58AF28E6A497}"/>
          </ac:spMkLst>
        </pc:spChg>
        <pc:picChg chg="add del mod">
          <ac:chgData name="YANG Hexu" userId="S::hexu.yang.2023@mitb.smu.edu.sg::90aa227c-fb1f-4857-ad04-c3541dd929c0" providerId="AD" clId="Web-{3ED4154F-74F4-4726-87C6-11F212285E13}" dt="2024-06-21T13:22:32.052" v="1414"/>
          <ac:picMkLst>
            <pc:docMk/>
            <pc:sldMk cId="1030508993" sldId="312"/>
            <ac:picMk id="8" creationId="{0CDDD8C2-1819-54D3-F1BA-448EC0068A9D}"/>
          </ac:picMkLst>
        </pc:picChg>
        <pc:picChg chg="add del mod">
          <ac:chgData name="YANG Hexu" userId="S::hexu.yang.2023@mitb.smu.edu.sg::90aa227c-fb1f-4857-ad04-c3541dd929c0" providerId="AD" clId="Web-{3ED4154F-74F4-4726-87C6-11F212285E13}" dt="2024-06-21T13:22:32.052" v="1413"/>
          <ac:picMkLst>
            <pc:docMk/>
            <pc:sldMk cId="1030508993" sldId="312"/>
            <ac:picMk id="9" creationId="{8AC54D65-7DDF-A971-98E4-E91565B596AE}"/>
          </ac:picMkLst>
        </pc:picChg>
        <pc:picChg chg="add del mod">
          <ac:chgData name="YANG Hexu" userId="S::hexu.yang.2023@mitb.smu.edu.sg::90aa227c-fb1f-4857-ad04-c3541dd929c0" providerId="AD" clId="Web-{3ED4154F-74F4-4726-87C6-11F212285E13}" dt="2024-06-21T13:22:32.052" v="1412"/>
          <ac:picMkLst>
            <pc:docMk/>
            <pc:sldMk cId="1030508993" sldId="312"/>
            <ac:picMk id="10" creationId="{A28F550A-0AD9-F2C1-E3EA-3521B096E309}"/>
          </ac:picMkLst>
        </pc:picChg>
        <pc:picChg chg="add del mod">
          <ac:chgData name="YANG Hexu" userId="S::hexu.yang.2023@mitb.smu.edu.sg::90aa227c-fb1f-4857-ad04-c3541dd929c0" providerId="AD" clId="Web-{3ED4154F-74F4-4726-87C6-11F212285E13}" dt="2024-06-21T13:10:07.075" v="461"/>
          <ac:picMkLst>
            <pc:docMk/>
            <pc:sldMk cId="1030508993" sldId="312"/>
            <ac:picMk id="12" creationId="{6EB073A8-078D-6034-1D5F-735717DA882A}"/>
          </ac:picMkLst>
        </pc:picChg>
        <pc:picChg chg="add mod">
          <ac:chgData name="YANG Hexu" userId="S::hexu.yang.2023@mitb.smu.edu.sg::90aa227c-fb1f-4857-ad04-c3541dd929c0" providerId="AD" clId="Web-{3ED4154F-74F4-4726-87C6-11F212285E13}" dt="2024-06-21T13:32:08.292" v="1472" actId="1076"/>
          <ac:picMkLst>
            <pc:docMk/>
            <pc:sldMk cId="1030508993" sldId="312"/>
            <ac:picMk id="17" creationId="{0A69BDE0-A9DC-90D5-5722-A2E3FFD30FFB}"/>
          </ac:picMkLst>
        </pc:picChg>
        <pc:picChg chg="add mod">
          <ac:chgData name="YANG Hexu" userId="S::hexu.yang.2023@mitb.smu.edu.sg::90aa227c-fb1f-4857-ad04-c3541dd929c0" providerId="AD" clId="Web-{3ED4154F-74F4-4726-87C6-11F212285E13}" dt="2024-06-21T13:39:54.938" v="1514" actId="1076"/>
          <ac:picMkLst>
            <pc:docMk/>
            <pc:sldMk cId="1030508993" sldId="312"/>
            <ac:picMk id="21" creationId="{A2978DE2-DB36-52AC-E9C4-CA74721FEFF8}"/>
          </ac:picMkLst>
        </pc:picChg>
        <pc:picChg chg="add mod">
          <ac:chgData name="YANG Hexu" userId="S::hexu.yang.2023@mitb.smu.edu.sg::90aa227c-fb1f-4857-ad04-c3541dd929c0" providerId="AD" clId="Web-{3ED4154F-74F4-4726-87C6-11F212285E13}" dt="2024-06-21T13:38:54.437" v="1503" actId="14100"/>
          <ac:picMkLst>
            <pc:docMk/>
            <pc:sldMk cId="1030508993" sldId="312"/>
            <ac:picMk id="22" creationId="{8E936ED6-BFCB-B042-A6A6-BB13E61DE5CD}"/>
          </ac:picMkLst>
        </pc:picChg>
      </pc:sldChg>
      <pc:sldChg chg="modSp add replId modNotes">
        <pc:chgData name="YANG Hexu" userId="S::hexu.yang.2023@mitb.smu.edu.sg::90aa227c-fb1f-4857-ad04-c3541dd929c0" providerId="AD" clId="Web-{3ED4154F-74F4-4726-87C6-11F212285E13}" dt="2024-06-21T18:12:24.709" v="3628"/>
        <pc:sldMkLst>
          <pc:docMk/>
          <pc:sldMk cId="3513847703" sldId="315"/>
        </pc:sldMkLst>
        <pc:spChg chg="mod">
          <ac:chgData name="YANG Hexu" userId="S::hexu.yang.2023@mitb.smu.edu.sg::90aa227c-fb1f-4857-ad04-c3541dd929c0" providerId="AD" clId="Web-{3ED4154F-74F4-4726-87C6-11F212285E13}" dt="2024-06-21T13:57:19.684" v="1563" actId="20577"/>
          <ac:spMkLst>
            <pc:docMk/>
            <pc:sldMk cId="3513847703" sldId="315"/>
            <ac:spMk id="11" creationId="{36F28504-0AEE-DD8E-D9DE-31DFC806B876}"/>
          </ac:spMkLst>
        </pc:spChg>
        <pc:spChg chg="mod">
          <ac:chgData name="YANG Hexu" userId="S::hexu.yang.2023@mitb.smu.edu.sg::90aa227c-fb1f-4857-ad04-c3541dd929c0" providerId="AD" clId="Web-{3ED4154F-74F4-4726-87C6-11F212285E13}" dt="2024-06-21T13:58:54.092" v="1576" actId="20577"/>
          <ac:spMkLst>
            <pc:docMk/>
            <pc:sldMk cId="3513847703" sldId="315"/>
            <ac:spMk id="13" creationId="{38AE239F-0459-3D2F-D08D-673F6D927429}"/>
          </ac:spMkLst>
        </pc:spChg>
      </pc:sldChg>
      <pc:sldChg chg="modSp modNotes">
        <pc:chgData name="YANG Hexu" userId="S::hexu.yang.2023@mitb.smu.edu.sg::90aa227c-fb1f-4857-ad04-c3541dd929c0" providerId="AD" clId="Web-{3ED4154F-74F4-4726-87C6-11F212285E13}" dt="2024-06-21T17:19:38.661" v="1941"/>
        <pc:sldMkLst>
          <pc:docMk/>
          <pc:sldMk cId="1352951997" sldId="316"/>
        </pc:sldMkLst>
        <pc:graphicFrameChg chg="mod modGraphic">
          <ac:chgData name="YANG Hexu" userId="S::hexu.yang.2023@mitb.smu.edu.sg::90aa227c-fb1f-4857-ad04-c3541dd929c0" providerId="AD" clId="Web-{3ED4154F-74F4-4726-87C6-11F212285E13}" dt="2024-06-21T14:15:39.665" v="1765"/>
          <ac:graphicFrameMkLst>
            <pc:docMk/>
            <pc:sldMk cId="1352951997" sldId="316"/>
            <ac:graphicFrameMk id="2228" creationId="{00000000-0000-0000-0000-000000000000}"/>
          </ac:graphicFrameMkLst>
        </pc:graphicFrameChg>
      </pc:sldChg>
      <pc:sldChg chg="addSp delSp modSp add replId modNotes">
        <pc:chgData name="YANG Hexu" userId="S::hexu.yang.2023@mitb.smu.edu.sg::90aa227c-fb1f-4857-ad04-c3541dd929c0" providerId="AD" clId="Web-{3ED4154F-74F4-4726-87C6-11F212285E13}" dt="2024-06-21T17:41:38.728" v="2788"/>
        <pc:sldMkLst>
          <pc:docMk/>
          <pc:sldMk cId="561500969" sldId="317"/>
        </pc:sldMkLst>
        <pc:spChg chg="del mod">
          <ac:chgData name="YANG Hexu" userId="S::hexu.yang.2023@mitb.smu.edu.sg::90aa227c-fb1f-4857-ad04-c3541dd929c0" providerId="AD" clId="Web-{3ED4154F-74F4-4726-87C6-11F212285E13}" dt="2024-06-21T13:42:11.502" v="1542"/>
          <ac:spMkLst>
            <pc:docMk/>
            <pc:sldMk cId="561500969" sldId="317"/>
            <ac:spMk id="8" creationId="{B2FE2007-D58A-77D8-4CD0-998177C2B865}"/>
          </ac:spMkLst>
        </pc:spChg>
        <pc:spChg chg="del">
          <ac:chgData name="YANG Hexu" userId="S::hexu.yang.2023@mitb.smu.edu.sg::90aa227c-fb1f-4857-ad04-c3541dd929c0" providerId="AD" clId="Web-{3ED4154F-74F4-4726-87C6-11F212285E13}" dt="2024-06-21T13:42:04.767" v="1538"/>
          <ac:spMkLst>
            <pc:docMk/>
            <pc:sldMk cId="561500969" sldId="317"/>
            <ac:spMk id="10" creationId="{CC5E63AF-6CC2-0264-8697-545FF775C436}"/>
          </ac:spMkLst>
        </pc:spChg>
        <pc:spChg chg="del">
          <ac:chgData name="YANG Hexu" userId="S::hexu.yang.2023@mitb.smu.edu.sg::90aa227c-fb1f-4857-ad04-c3541dd929c0" providerId="AD" clId="Web-{3ED4154F-74F4-4726-87C6-11F212285E13}" dt="2024-06-21T13:42:03.158" v="1537"/>
          <ac:spMkLst>
            <pc:docMk/>
            <pc:sldMk cId="561500969" sldId="317"/>
            <ac:spMk id="12" creationId="{F6013EC6-839D-6338-08C4-915B9DF4910A}"/>
          </ac:spMkLst>
        </pc:spChg>
        <pc:spChg chg="mod">
          <ac:chgData name="YANG Hexu" userId="S::hexu.yang.2023@mitb.smu.edu.sg::90aa227c-fb1f-4857-ad04-c3541dd929c0" providerId="AD" clId="Web-{3ED4154F-74F4-4726-87C6-11F212285E13}" dt="2024-06-21T13:42:00.111" v="1535" actId="1076"/>
          <ac:spMkLst>
            <pc:docMk/>
            <pc:sldMk cId="561500969" sldId="317"/>
            <ac:spMk id="1829" creationId="{00000000-0000-0000-0000-000000000000}"/>
          </ac:spMkLst>
        </pc:spChg>
        <pc:picChg chg="del">
          <ac:chgData name="YANG Hexu" userId="S::hexu.yang.2023@mitb.smu.edu.sg::90aa227c-fb1f-4857-ad04-c3541dd929c0" providerId="AD" clId="Web-{3ED4154F-74F4-4726-87C6-11F212285E13}" dt="2024-06-21T13:42:06.846" v="1540"/>
          <ac:picMkLst>
            <pc:docMk/>
            <pc:sldMk cId="561500969" sldId="317"/>
            <ac:picMk id="2" creationId="{2B8B25B0-14B4-0AF0-E2CB-88DAEC36417A}"/>
          </ac:picMkLst>
        </pc:picChg>
        <pc:picChg chg="add mod">
          <ac:chgData name="YANG Hexu" userId="S::hexu.yang.2023@mitb.smu.edu.sg::90aa227c-fb1f-4857-ad04-c3541dd929c0" providerId="AD" clId="Web-{3ED4154F-74F4-4726-87C6-11F212285E13}" dt="2024-06-21T14:02:28.766" v="1588" actId="1076"/>
          <ac:picMkLst>
            <pc:docMk/>
            <pc:sldMk cId="561500969" sldId="317"/>
            <ac:picMk id="3" creationId="{4F9219DD-AB61-2D65-A0A1-E12002C48227}"/>
          </ac:picMkLst>
        </pc:picChg>
        <pc:picChg chg="del">
          <ac:chgData name="YANG Hexu" userId="S::hexu.yang.2023@mitb.smu.edu.sg::90aa227c-fb1f-4857-ad04-c3541dd929c0" providerId="AD" clId="Web-{3ED4154F-74F4-4726-87C6-11F212285E13}" dt="2024-06-21T13:42:02.064" v="1536"/>
          <ac:picMkLst>
            <pc:docMk/>
            <pc:sldMk cId="561500969" sldId="317"/>
            <ac:picMk id="4" creationId="{B4377AB1-4B99-919C-1B2D-E91DAC6BE546}"/>
          </ac:picMkLst>
        </pc:picChg>
        <pc:picChg chg="add del mod">
          <ac:chgData name="YANG Hexu" userId="S::hexu.yang.2023@mitb.smu.edu.sg::90aa227c-fb1f-4857-ad04-c3541dd929c0" providerId="AD" clId="Web-{3ED4154F-74F4-4726-87C6-11F212285E13}" dt="2024-06-21T14:01:55.062" v="1583"/>
          <ac:picMkLst>
            <pc:docMk/>
            <pc:sldMk cId="561500969" sldId="317"/>
            <ac:picMk id="5" creationId="{BFBBD2FE-0664-F9F5-50A7-7BE788EB54B0}"/>
          </ac:picMkLst>
        </pc:picChg>
        <pc:picChg chg="del">
          <ac:chgData name="YANG Hexu" userId="S::hexu.yang.2023@mitb.smu.edu.sg::90aa227c-fb1f-4857-ad04-c3541dd929c0" providerId="AD" clId="Web-{3ED4154F-74F4-4726-87C6-11F212285E13}" dt="2024-06-21T13:42:05.908" v="1539"/>
          <ac:picMkLst>
            <pc:docMk/>
            <pc:sldMk cId="561500969" sldId="317"/>
            <ac:picMk id="6" creationId="{EB349904-CB51-6242-7942-7791291162BB}"/>
          </ac:picMkLst>
        </pc:picChg>
        <pc:picChg chg="add mod">
          <ac:chgData name="YANG Hexu" userId="S::hexu.yang.2023@mitb.smu.edu.sg::90aa227c-fb1f-4857-ad04-c3541dd929c0" providerId="AD" clId="Web-{3ED4154F-74F4-4726-87C6-11F212285E13}" dt="2024-06-21T14:02:30.922" v="1589" actId="1076"/>
          <ac:picMkLst>
            <pc:docMk/>
            <pc:sldMk cId="561500969" sldId="317"/>
            <ac:picMk id="7" creationId="{9F7BDF82-E0A3-7963-FFE3-2D95DC9CC73A}"/>
          </ac:picMkLst>
        </pc:picChg>
      </pc:sldChg>
      <pc:sldChg chg="add del replId">
        <pc:chgData name="YANG Hexu" userId="S::hexu.yang.2023@mitb.smu.edu.sg::90aa227c-fb1f-4857-ad04-c3541dd929c0" providerId="AD" clId="Web-{3ED4154F-74F4-4726-87C6-11F212285E13}" dt="2024-06-21T13:41:39.439" v="1531"/>
        <pc:sldMkLst>
          <pc:docMk/>
          <pc:sldMk cId="2253430987" sldId="31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hello everyone, this is group1, our team members are </a:t>
            </a:r>
            <a:r>
              <a:rPr lang="en-US" dirty="0" err="1"/>
              <a:t>a,b,c,d</a:t>
            </a:r>
            <a:endParaRPr lang="en-US" altLang="zh-CN" dirty="0"/>
          </a:p>
          <a:p>
            <a:pPr marL="0" indent="0">
              <a:buNone/>
            </a:pPr>
            <a:r>
              <a:rPr lang="en-US" dirty="0"/>
              <a:t>today we are going to introduce a hybrid recommendation system for IMDB movies</a:t>
            </a:r>
            <a:r>
              <a:rPr lang="en-US" altLang="zh-CN" dirty="0"/>
              <a:t> </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now next is our algorithm and experiments.</a:t>
            </a:r>
            <a:endParaRPr lang="af-ZA" dirty="0"/>
          </a:p>
        </p:txBody>
      </p:sp>
    </p:spTree>
    <p:extLst>
      <p:ext uri="{BB962C8B-B14F-4D97-AF65-F5344CB8AC3E}">
        <p14:creationId xmlns:p14="http://schemas.microsoft.com/office/powerpoint/2010/main" val="608226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a quick review of the process, now we have came to the hybrid structure.</a:t>
            </a:r>
          </a:p>
        </p:txBody>
      </p:sp>
    </p:spTree>
    <p:extLst>
      <p:ext uri="{BB962C8B-B14F-4D97-AF65-F5344CB8AC3E}">
        <p14:creationId xmlns:p14="http://schemas.microsoft.com/office/powerpoint/2010/main" val="2288033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the processing the data, we can have </a:t>
            </a:r>
            <a:r>
              <a:rPr lang="en-US" dirty="0" err="1"/>
              <a:t>datadsets</a:t>
            </a:r>
            <a:r>
              <a:rPr lang="en-US" dirty="0"/>
              <a:t> like these. first is out user-item interactive </a:t>
            </a:r>
            <a:r>
              <a:rPr lang="en-US" dirty="0" err="1"/>
              <a:t>matrix,second</a:t>
            </a:r>
            <a:r>
              <a:rPr lang="en-US" dirty="0"/>
              <a:t> is our movie content dataset. </a:t>
            </a:r>
          </a:p>
          <a:p>
            <a:r>
              <a:rPr lang="en-US" dirty="0"/>
              <a:t>then we can have a combined dataset. </a:t>
            </a:r>
            <a:r>
              <a:rPr lang="en-US" dirty="0" err="1"/>
              <a:t>unfrtunately</a:t>
            </a:r>
            <a:r>
              <a:rPr lang="en-US" dirty="0"/>
              <a:t> they are not perfect match, which scenario is quite similar to out reality. after combination, we can see that the combined data takes 50%  of total rating record but covers 100% </a:t>
            </a:r>
            <a:r>
              <a:rPr lang="en-US" dirty="0" err="1"/>
              <a:t>users,which</a:t>
            </a:r>
            <a:r>
              <a:rPr lang="en-US" dirty="0"/>
              <a:t> means that a least we can have a full picture of the users </a:t>
            </a:r>
            <a:r>
              <a:rPr lang="en-US" dirty="0" err="1"/>
              <a:t>prefernce</a:t>
            </a:r>
            <a:r>
              <a:rPr lang="en-US" dirty="0"/>
              <a:t> on our dataset. in </a:t>
            </a:r>
            <a:r>
              <a:rPr lang="en-US" dirty="0" err="1"/>
              <a:t>additon</a:t>
            </a:r>
            <a:r>
              <a:rPr lang="en-US" dirty="0"/>
              <a:t>, here we also got some new items which is not </a:t>
            </a:r>
            <a:r>
              <a:rPr lang="en-US" dirty="0" err="1"/>
              <a:t>inclueded</a:t>
            </a:r>
            <a:r>
              <a:rPr lang="en-US" dirty="0"/>
              <a:t> in the rating matrix.</a:t>
            </a:r>
          </a:p>
          <a:p>
            <a:endParaRPr lang="en-US" dirty="0"/>
          </a:p>
          <a:p>
            <a:r>
              <a:rPr lang="en-US" dirty="0"/>
              <a:t>here are the feature columns provided by the datasets,</a:t>
            </a:r>
          </a:p>
          <a:p>
            <a:r>
              <a:rPr lang="en-US" dirty="0"/>
              <a:t>and finally we have applied a hybrid model like this. for user-item matrix, we have </a:t>
            </a:r>
            <a:r>
              <a:rPr lang="en-US" dirty="0" err="1"/>
              <a:t>apllied</a:t>
            </a:r>
            <a:r>
              <a:rPr lang="en-US" dirty="0"/>
              <a:t> </a:t>
            </a:r>
            <a:r>
              <a:rPr lang="en-US" dirty="0" err="1"/>
              <a:t>wmf</a:t>
            </a:r>
            <a:r>
              <a:rPr lang="en-US" dirty="0"/>
              <a:t> and </a:t>
            </a:r>
            <a:r>
              <a:rPr lang="en-US" dirty="0" err="1"/>
              <a:t>ncf</a:t>
            </a:r>
            <a:r>
              <a:rPr lang="en-US" dirty="0"/>
              <a:t> for collaborating filtering first. </a:t>
            </a:r>
          </a:p>
          <a:p>
            <a:r>
              <a:rPr lang="en-US" dirty="0"/>
              <a:t>after </a:t>
            </a:r>
            <a:r>
              <a:rPr lang="en-US" dirty="0" err="1"/>
              <a:t>intergrating</a:t>
            </a:r>
            <a:r>
              <a:rPr lang="en-US" dirty="0"/>
              <a:t> more content features, we use </a:t>
            </a:r>
            <a:r>
              <a:rPr lang="en-US" dirty="0" err="1"/>
              <a:t>CTR,FM,Deep</a:t>
            </a:r>
            <a:r>
              <a:rPr lang="en-US" dirty="0"/>
              <a:t> FM </a:t>
            </a:r>
            <a:r>
              <a:rPr lang="en-US" dirty="0" err="1"/>
              <a:t>models.And</a:t>
            </a:r>
            <a:r>
              <a:rPr lang="en-US" dirty="0"/>
              <a:t> for the our-of matrix content </a:t>
            </a:r>
            <a:r>
              <a:rPr lang="en-US" dirty="0" err="1"/>
              <a:t>data,we</a:t>
            </a:r>
            <a:r>
              <a:rPr lang="en-US" dirty="0"/>
              <a:t> </a:t>
            </a:r>
            <a:r>
              <a:rPr lang="en-US" dirty="0" err="1"/>
              <a:t>calculte</a:t>
            </a:r>
            <a:r>
              <a:rPr lang="en-US" dirty="0"/>
              <a:t> the </a:t>
            </a:r>
            <a:r>
              <a:rPr lang="en-US" dirty="0" err="1"/>
              <a:t>cosimilaity</a:t>
            </a:r>
            <a:r>
              <a:rPr lang="en-US" dirty="0"/>
              <a:t> of each movie items based on their tokenized features to get the top 10 recommendations</a:t>
            </a:r>
          </a:p>
          <a:p>
            <a:endParaRPr lang="en-US" dirty="0"/>
          </a:p>
          <a:p>
            <a:r>
              <a:rPr lang="en-US" dirty="0"/>
              <a:t>now we pass the time to </a:t>
            </a:r>
            <a:r>
              <a:rPr lang="en-US" dirty="0" err="1"/>
              <a:t>hexu</a:t>
            </a:r>
            <a:endParaRPr lang="en-US" dirty="0"/>
          </a:p>
        </p:txBody>
      </p:sp>
    </p:spTree>
    <p:extLst>
      <p:ext uri="{BB962C8B-B14F-4D97-AF65-F5344CB8AC3E}">
        <p14:creationId xmlns:p14="http://schemas.microsoft.com/office/powerpoint/2010/main" val="203184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5" name="Google Shape;1825;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af-ZA" err="1"/>
              <a:t>These</a:t>
            </a:r>
            <a:r>
              <a:rPr lang="af-ZA"/>
              <a:t> are </a:t>
            </a:r>
            <a:r>
              <a:rPr lang="af-ZA" err="1"/>
              <a:t>algorithm</a:t>
            </a:r>
            <a:r>
              <a:rPr lang="af-ZA"/>
              <a:t> of </a:t>
            </a:r>
            <a:r>
              <a:rPr lang="af-ZA" err="1"/>
              <a:t>models</a:t>
            </a:r>
            <a:r>
              <a:rPr lang="af-ZA"/>
              <a:t> </a:t>
            </a:r>
            <a:r>
              <a:rPr lang="af-ZA" err="1"/>
              <a:t>based</a:t>
            </a:r>
            <a:r>
              <a:rPr lang="af-ZA"/>
              <a:t> </a:t>
            </a:r>
            <a:r>
              <a:rPr lang="af-ZA" err="1"/>
              <a:t>on</a:t>
            </a:r>
            <a:r>
              <a:rPr lang="af-ZA"/>
              <a:t> </a:t>
            </a:r>
            <a:r>
              <a:rPr lang="af-ZA" err="1"/>
              <a:t>the</a:t>
            </a:r>
            <a:r>
              <a:rPr lang="af-ZA"/>
              <a:t> </a:t>
            </a:r>
            <a:r>
              <a:rPr lang="af-ZA" err="1"/>
              <a:t>ratings</a:t>
            </a:r>
            <a:r>
              <a:rPr lang="af-ZA"/>
              <a:t> </a:t>
            </a:r>
            <a:r>
              <a:rPr lang="af-ZA" err="1"/>
              <a:t>only</a:t>
            </a:r>
            <a:r>
              <a:rPr lang="af-ZA"/>
              <a:t>. </a:t>
            </a:r>
            <a:r>
              <a:rPr lang="af-ZA" err="1"/>
              <a:t>And</a:t>
            </a:r>
            <a:r>
              <a:rPr lang="af-ZA"/>
              <a:t> </a:t>
            </a:r>
            <a:r>
              <a:rPr lang="af-ZA" err="1"/>
              <a:t>we</a:t>
            </a:r>
            <a:r>
              <a:rPr lang="af-ZA"/>
              <a:t> </a:t>
            </a:r>
            <a:r>
              <a:rPr lang="af-ZA" err="1"/>
              <a:t>all</a:t>
            </a:r>
            <a:r>
              <a:rPr lang="af-ZA"/>
              <a:t> had </a:t>
            </a:r>
            <a:r>
              <a:rPr lang="af-ZA" err="1"/>
              <a:t>learned</a:t>
            </a:r>
            <a:r>
              <a:rPr lang="af-ZA"/>
              <a:t> </a:t>
            </a:r>
            <a:r>
              <a:rPr lang="af-ZA" err="1"/>
              <a:t>these</a:t>
            </a:r>
            <a:r>
              <a:rPr lang="af-ZA"/>
              <a:t> </a:t>
            </a:r>
            <a:r>
              <a:rPr lang="af-ZA" err="1"/>
              <a:t>models</a:t>
            </a:r>
            <a:r>
              <a:rPr lang="af-ZA"/>
              <a:t> in </a:t>
            </a:r>
            <a:r>
              <a:rPr lang="af-ZA" err="1"/>
              <a:t>the</a:t>
            </a:r>
            <a:r>
              <a:rPr lang="af-ZA"/>
              <a:t> </a:t>
            </a:r>
            <a:r>
              <a:rPr lang="af-ZA" err="1"/>
              <a:t>class</a:t>
            </a:r>
            <a:r>
              <a:rPr lang="af-ZA"/>
              <a:t>. </a:t>
            </a:r>
            <a:endParaRPr lang="zh-CN" altLang="en-US"/>
          </a:p>
          <a:p>
            <a:pPr marL="0" indent="0">
              <a:buNone/>
            </a:pPr>
            <a:r>
              <a:rPr lang="af-ZA"/>
              <a:t>So, </a:t>
            </a:r>
            <a:r>
              <a:rPr lang="af-ZA" err="1"/>
              <a:t>I'll</a:t>
            </a:r>
            <a:r>
              <a:rPr lang="af-ZA"/>
              <a:t> </a:t>
            </a:r>
            <a:r>
              <a:rPr lang="af-ZA" err="1"/>
              <a:t>just</a:t>
            </a:r>
            <a:r>
              <a:rPr lang="af-ZA"/>
              <a:t> </a:t>
            </a:r>
            <a:r>
              <a:rPr lang="af-ZA" err="1"/>
              <a:t>briefly</a:t>
            </a:r>
            <a:r>
              <a:rPr lang="af-ZA"/>
              <a:t> </a:t>
            </a:r>
            <a:r>
              <a:rPr lang="af-ZA" err="1"/>
              <a:t>introde</a:t>
            </a:r>
            <a:r>
              <a:rPr lang="af-ZA"/>
              <a:t> </a:t>
            </a:r>
            <a:r>
              <a:rPr lang="af-ZA" err="1"/>
              <a:t>the</a:t>
            </a:r>
            <a:r>
              <a:rPr lang="af-ZA"/>
              <a:t> </a:t>
            </a:r>
            <a:r>
              <a:rPr lang="af-ZA" err="1"/>
              <a:t>difference</a:t>
            </a:r>
            <a:r>
              <a:rPr lang="af-ZA"/>
              <a:t> of </a:t>
            </a:r>
            <a:r>
              <a:rPr lang="af-ZA" err="1"/>
              <a:t>them</a:t>
            </a:r>
            <a:r>
              <a:rPr lang="af-ZA"/>
              <a:t>.</a:t>
            </a:r>
          </a:p>
          <a:p>
            <a:pPr marL="0" indent="0">
              <a:buNone/>
            </a:pPr>
            <a:r>
              <a:rPr lang="af-ZA" err="1"/>
              <a:t>The</a:t>
            </a:r>
            <a:r>
              <a:rPr lang="af-ZA"/>
              <a:t> </a:t>
            </a:r>
            <a:r>
              <a:rPr lang="af-ZA" err="1"/>
              <a:t>main</a:t>
            </a:r>
            <a:r>
              <a:rPr lang="af-ZA"/>
              <a:t> </a:t>
            </a:r>
            <a:r>
              <a:rPr lang="af-ZA" err="1"/>
              <a:t>idea</a:t>
            </a:r>
            <a:r>
              <a:rPr lang="af-ZA"/>
              <a:t> of </a:t>
            </a:r>
            <a:r>
              <a:rPr lang="af-ZA" err="1"/>
              <a:t>collaborative</a:t>
            </a:r>
            <a:r>
              <a:rPr lang="af-ZA"/>
              <a:t> filter </a:t>
            </a:r>
            <a:r>
              <a:rPr lang="af-ZA" err="1"/>
              <a:t>algorithm</a:t>
            </a:r>
            <a:r>
              <a:rPr lang="af-ZA"/>
              <a:t> is </a:t>
            </a:r>
            <a:r>
              <a:rPr lang="af-ZA" err="1"/>
              <a:t>to</a:t>
            </a:r>
            <a:r>
              <a:rPr lang="af-ZA"/>
              <a:t> </a:t>
            </a:r>
            <a:r>
              <a:rPr lang="af-ZA" err="1"/>
              <a:t>find</a:t>
            </a:r>
            <a:r>
              <a:rPr lang="af-ZA"/>
              <a:t> </a:t>
            </a:r>
            <a:r>
              <a:rPr lang="af-ZA" err="1"/>
              <a:t>the</a:t>
            </a:r>
            <a:r>
              <a:rPr lang="af-ZA"/>
              <a:t> latent </a:t>
            </a:r>
            <a:r>
              <a:rPr lang="af-ZA" err="1"/>
              <a:t>weight</a:t>
            </a:r>
            <a:r>
              <a:rPr lang="af-ZA"/>
              <a:t> </a:t>
            </a:r>
            <a:r>
              <a:rPr lang="af-ZA" err="1"/>
              <a:t>matrix</a:t>
            </a:r>
            <a:r>
              <a:rPr lang="af-ZA"/>
              <a:t> of </a:t>
            </a:r>
            <a:r>
              <a:rPr lang="af-ZA" err="1"/>
              <a:t>users</a:t>
            </a:r>
            <a:r>
              <a:rPr lang="af-ZA"/>
              <a:t> </a:t>
            </a:r>
            <a:r>
              <a:rPr lang="af-ZA" err="1"/>
              <a:t>and</a:t>
            </a:r>
            <a:r>
              <a:rPr lang="af-ZA"/>
              <a:t> items, </a:t>
            </a:r>
            <a:r>
              <a:rPr lang="af-ZA" err="1"/>
              <a:t>we</a:t>
            </a:r>
            <a:r>
              <a:rPr lang="af-ZA"/>
              <a:t> </a:t>
            </a:r>
            <a:r>
              <a:rPr lang="af-ZA" err="1"/>
              <a:t>optimize</a:t>
            </a:r>
            <a:r>
              <a:rPr lang="af-ZA"/>
              <a:t> </a:t>
            </a:r>
            <a:r>
              <a:rPr lang="af-ZA" err="1"/>
              <a:t>these</a:t>
            </a:r>
            <a:r>
              <a:rPr lang="af-ZA"/>
              <a:t> </a:t>
            </a:r>
            <a:r>
              <a:rPr lang="af-ZA" err="1"/>
              <a:t>weight</a:t>
            </a:r>
            <a:r>
              <a:rPr lang="af-ZA"/>
              <a:t> by </a:t>
            </a:r>
            <a:r>
              <a:rPr lang="af-ZA" err="1"/>
              <a:t>this</a:t>
            </a:r>
            <a:r>
              <a:rPr lang="af-ZA"/>
              <a:t> </a:t>
            </a:r>
            <a:r>
              <a:rPr lang="af-ZA" err="1"/>
              <a:t>loss</a:t>
            </a:r>
            <a:r>
              <a:rPr lang="af-ZA"/>
              <a:t> </a:t>
            </a:r>
            <a:r>
              <a:rPr lang="af-ZA" err="1"/>
              <a:t>function</a:t>
            </a:r>
            <a:r>
              <a:rPr lang="af-ZA"/>
              <a:t>.</a:t>
            </a:r>
          </a:p>
          <a:p>
            <a:pPr marL="0" indent="0">
              <a:buNone/>
            </a:pPr>
            <a:r>
              <a:rPr lang="af-ZA" err="1"/>
              <a:t>And</a:t>
            </a:r>
            <a:r>
              <a:rPr lang="af-ZA"/>
              <a:t> </a:t>
            </a:r>
            <a:r>
              <a:rPr lang="af-ZA" err="1"/>
              <a:t>the</a:t>
            </a:r>
            <a:r>
              <a:rPr lang="af-ZA"/>
              <a:t> </a:t>
            </a:r>
            <a:r>
              <a:rPr lang="af-ZA" err="1"/>
              <a:t>difference</a:t>
            </a:r>
            <a:r>
              <a:rPr lang="af-ZA"/>
              <a:t> is WMF </a:t>
            </a:r>
            <a:r>
              <a:rPr lang="af-ZA" err="1"/>
              <a:t>added</a:t>
            </a:r>
            <a:r>
              <a:rPr lang="af-ZA"/>
              <a:t> </a:t>
            </a:r>
            <a:r>
              <a:rPr lang="af-ZA" err="1"/>
              <a:t>the</a:t>
            </a:r>
            <a:r>
              <a:rPr lang="af-ZA"/>
              <a:t> </a:t>
            </a:r>
            <a:r>
              <a:rPr lang="af-ZA" err="1"/>
              <a:t>regularzation</a:t>
            </a:r>
            <a:r>
              <a:rPr lang="af-ZA"/>
              <a:t> </a:t>
            </a:r>
            <a:r>
              <a:rPr lang="af-ZA" err="1"/>
              <a:t>and</a:t>
            </a:r>
            <a:r>
              <a:rPr lang="af-ZA"/>
              <a:t> NCF are </a:t>
            </a:r>
            <a:r>
              <a:rPr lang="af-ZA" err="1"/>
              <a:t>using</a:t>
            </a:r>
            <a:r>
              <a:rPr lang="af-ZA"/>
              <a:t> </a:t>
            </a:r>
            <a:r>
              <a:rPr lang="af-ZA" err="1"/>
              <a:t>neural</a:t>
            </a:r>
            <a:r>
              <a:rPr lang="af-ZA"/>
              <a:t> </a:t>
            </a:r>
            <a:r>
              <a:rPr lang="af-ZA" err="1"/>
              <a:t>network</a:t>
            </a:r>
            <a:r>
              <a:rPr lang="af-ZA"/>
              <a:t> </a:t>
            </a:r>
            <a:r>
              <a:rPr lang="af-ZA" err="1"/>
              <a:t>to</a:t>
            </a:r>
            <a:r>
              <a:rPr lang="af-ZA"/>
              <a:t> </a:t>
            </a:r>
            <a:r>
              <a:rPr lang="af-ZA" err="1"/>
              <a:t>get</a:t>
            </a:r>
            <a:r>
              <a:rPr lang="af-ZA"/>
              <a:t> </a:t>
            </a:r>
            <a:r>
              <a:rPr lang="af-ZA" err="1"/>
              <a:t>the</a:t>
            </a:r>
            <a:r>
              <a:rPr lang="af-ZA"/>
              <a:t> end </a:t>
            </a:r>
            <a:r>
              <a:rPr lang="af-ZA" err="1"/>
              <a:t>point</a:t>
            </a:r>
            <a:r>
              <a:rPr lang="af-ZA"/>
              <a:t>.</a:t>
            </a:r>
          </a:p>
        </p:txBody>
      </p:sp>
    </p:spTree>
    <p:extLst>
      <p:ext uri="{BB962C8B-B14F-4D97-AF65-F5344CB8AC3E}">
        <p14:creationId xmlns:p14="http://schemas.microsoft.com/office/powerpoint/2010/main" val="1344266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5" name="Google Shape;1825;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af-ZA" err="1"/>
              <a:t>For</a:t>
            </a:r>
            <a:r>
              <a:rPr lang="af-ZA"/>
              <a:t> </a:t>
            </a:r>
            <a:r>
              <a:rPr lang="af-ZA" err="1"/>
              <a:t>content</a:t>
            </a:r>
            <a:r>
              <a:rPr lang="af-ZA"/>
              <a:t> </a:t>
            </a:r>
            <a:r>
              <a:rPr lang="af-ZA" err="1"/>
              <a:t>based</a:t>
            </a:r>
            <a:r>
              <a:rPr lang="af-ZA"/>
              <a:t> </a:t>
            </a:r>
            <a:r>
              <a:rPr lang="af-ZA" err="1"/>
              <a:t>recommendation</a:t>
            </a:r>
            <a:r>
              <a:rPr lang="af-ZA"/>
              <a:t>, </a:t>
            </a:r>
            <a:r>
              <a:rPr lang="af-ZA" err="1"/>
              <a:t>we</a:t>
            </a:r>
            <a:r>
              <a:rPr lang="af-ZA"/>
              <a:t> </a:t>
            </a:r>
            <a:r>
              <a:rPr lang="af-ZA" err="1"/>
              <a:t>first</a:t>
            </a:r>
            <a:r>
              <a:rPr lang="af-ZA"/>
              <a:t> </a:t>
            </a:r>
            <a:r>
              <a:rPr lang="af-ZA" err="1"/>
              <a:t>extract</a:t>
            </a:r>
            <a:r>
              <a:rPr lang="af-ZA"/>
              <a:t> </a:t>
            </a:r>
            <a:r>
              <a:rPr lang="af-ZA" err="1"/>
              <a:t>the</a:t>
            </a:r>
            <a:r>
              <a:rPr lang="af-ZA"/>
              <a:t> </a:t>
            </a:r>
            <a:r>
              <a:rPr lang="af-ZA" err="1"/>
              <a:t>features</a:t>
            </a:r>
            <a:r>
              <a:rPr lang="af-ZA"/>
              <a:t> </a:t>
            </a:r>
            <a:r>
              <a:rPr lang="af-ZA" err="1"/>
              <a:t>which</a:t>
            </a:r>
            <a:r>
              <a:rPr lang="af-ZA"/>
              <a:t> </a:t>
            </a:r>
            <a:r>
              <a:rPr lang="af-ZA" err="1"/>
              <a:t>we</a:t>
            </a:r>
            <a:r>
              <a:rPr lang="af-ZA"/>
              <a:t> </a:t>
            </a:r>
            <a:r>
              <a:rPr lang="af-ZA" err="1"/>
              <a:t>think</a:t>
            </a:r>
            <a:r>
              <a:rPr lang="af-ZA"/>
              <a:t> is important </a:t>
            </a:r>
            <a:r>
              <a:rPr lang="af-ZA" err="1"/>
              <a:t>to</a:t>
            </a:r>
            <a:r>
              <a:rPr lang="af-ZA"/>
              <a:t> </a:t>
            </a:r>
            <a:r>
              <a:rPr lang="af-ZA" err="1"/>
              <a:t>indicate</a:t>
            </a:r>
            <a:r>
              <a:rPr lang="af-ZA"/>
              <a:t> </a:t>
            </a:r>
            <a:r>
              <a:rPr lang="af-ZA" err="1"/>
              <a:t>the</a:t>
            </a:r>
            <a:r>
              <a:rPr lang="af-ZA"/>
              <a:t> </a:t>
            </a:r>
            <a:r>
              <a:rPr lang="af-ZA" err="1"/>
              <a:t>users</a:t>
            </a:r>
            <a:r>
              <a:rPr lang="af-ZA"/>
              <a:t>' </a:t>
            </a:r>
            <a:r>
              <a:rPr lang="af-ZA" err="1"/>
              <a:t>preference</a:t>
            </a:r>
            <a:r>
              <a:rPr lang="af-ZA"/>
              <a:t>.</a:t>
            </a:r>
          </a:p>
          <a:p>
            <a:pPr marL="0" indent="0">
              <a:buNone/>
            </a:pPr>
            <a:r>
              <a:rPr lang="af-ZA" err="1"/>
              <a:t>They</a:t>
            </a:r>
            <a:r>
              <a:rPr lang="af-ZA"/>
              <a:t> are </a:t>
            </a:r>
            <a:r>
              <a:rPr lang="af-ZA" err="1"/>
              <a:t>cast</a:t>
            </a:r>
            <a:r>
              <a:rPr lang="af-ZA"/>
              <a:t> </a:t>
            </a:r>
            <a:r>
              <a:rPr lang="af-ZA" err="1"/>
              <a:t>list</a:t>
            </a:r>
            <a:r>
              <a:rPr lang="af-ZA"/>
              <a:t>, </a:t>
            </a:r>
            <a:r>
              <a:rPr lang="af-ZA" err="1"/>
              <a:t>keywords</a:t>
            </a:r>
            <a:r>
              <a:rPr lang="af-ZA"/>
              <a:t> </a:t>
            </a:r>
            <a:r>
              <a:rPr lang="af-ZA" err="1"/>
              <a:t>generes</a:t>
            </a:r>
            <a:r>
              <a:rPr lang="af-ZA"/>
              <a:t> p....</a:t>
            </a:r>
          </a:p>
          <a:p>
            <a:pPr marL="0" indent="0">
              <a:buNone/>
            </a:pPr>
            <a:r>
              <a:rPr lang="af-ZA" err="1"/>
              <a:t>After</a:t>
            </a:r>
            <a:r>
              <a:rPr lang="af-ZA"/>
              <a:t> </a:t>
            </a:r>
            <a:r>
              <a:rPr lang="af-ZA" err="1"/>
              <a:t>we</a:t>
            </a:r>
            <a:r>
              <a:rPr lang="af-ZA"/>
              <a:t> </a:t>
            </a:r>
            <a:r>
              <a:rPr lang="af-ZA" err="1"/>
              <a:t>extracted</a:t>
            </a:r>
            <a:r>
              <a:rPr lang="af-ZA"/>
              <a:t> </a:t>
            </a:r>
            <a:r>
              <a:rPr lang="af-ZA" err="1"/>
              <a:t>these</a:t>
            </a:r>
            <a:r>
              <a:rPr lang="af-ZA"/>
              <a:t> </a:t>
            </a:r>
            <a:r>
              <a:rPr lang="af-ZA" err="1"/>
              <a:t>text</a:t>
            </a:r>
            <a:r>
              <a:rPr lang="af-ZA"/>
              <a:t> </a:t>
            </a:r>
            <a:r>
              <a:rPr lang="af-ZA" err="1"/>
              <a:t>features</a:t>
            </a:r>
            <a:r>
              <a:rPr lang="af-ZA"/>
              <a:t>, </a:t>
            </a:r>
            <a:r>
              <a:rPr lang="af-ZA" err="1"/>
              <a:t>we</a:t>
            </a:r>
            <a:r>
              <a:rPr lang="af-ZA"/>
              <a:t> </a:t>
            </a:r>
            <a:r>
              <a:rPr lang="af-ZA" err="1"/>
              <a:t>used</a:t>
            </a:r>
            <a:r>
              <a:rPr lang="af-ZA"/>
              <a:t> </a:t>
            </a:r>
            <a:r>
              <a:rPr lang="af-ZA" b="1" err="1"/>
              <a:t>CountVectorizer</a:t>
            </a:r>
            <a:r>
              <a:rPr lang="af-ZA" b="1"/>
              <a:t> </a:t>
            </a:r>
            <a:r>
              <a:rPr lang="af-ZA" err="1"/>
              <a:t>to</a:t>
            </a:r>
            <a:r>
              <a:rPr lang="af-ZA"/>
              <a:t> </a:t>
            </a:r>
            <a:r>
              <a:rPr lang="af-ZA" err="1"/>
              <a:t>transfrom</a:t>
            </a:r>
            <a:r>
              <a:rPr lang="af-ZA"/>
              <a:t> </a:t>
            </a:r>
            <a:r>
              <a:rPr lang="af-ZA" err="1"/>
              <a:t>text</a:t>
            </a:r>
            <a:r>
              <a:rPr lang="af-ZA"/>
              <a:t> </a:t>
            </a:r>
            <a:r>
              <a:rPr lang="af-ZA" err="1"/>
              <a:t>into</a:t>
            </a:r>
            <a:r>
              <a:rPr lang="af-ZA"/>
              <a:t> </a:t>
            </a:r>
            <a:r>
              <a:rPr lang="af-ZA" err="1"/>
              <a:t>vectors</a:t>
            </a:r>
            <a:r>
              <a:rPr lang="af-ZA"/>
              <a:t>, so </a:t>
            </a:r>
            <a:r>
              <a:rPr lang="af-ZA" err="1"/>
              <a:t>we</a:t>
            </a:r>
            <a:r>
              <a:rPr lang="af-ZA"/>
              <a:t> </a:t>
            </a:r>
            <a:r>
              <a:rPr lang="af-ZA" err="1"/>
              <a:t>can</a:t>
            </a:r>
            <a:r>
              <a:rPr lang="af-ZA"/>
              <a:t> </a:t>
            </a:r>
            <a:r>
              <a:rPr lang="af-ZA" err="1"/>
              <a:t>calculate</a:t>
            </a:r>
            <a:r>
              <a:rPr lang="af-ZA"/>
              <a:t> </a:t>
            </a:r>
            <a:r>
              <a:rPr lang="af-ZA" err="1"/>
              <a:t>the</a:t>
            </a:r>
            <a:r>
              <a:rPr lang="af-ZA"/>
              <a:t> cos </a:t>
            </a:r>
            <a:r>
              <a:rPr lang="af-ZA" err="1"/>
              <a:t>similarity</a:t>
            </a:r>
            <a:r>
              <a:rPr lang="af-ZA"/>
              <a:t> of different </a:t>
            </a:r>
            <a:r>
              <a:rPr lang="af-ZA" err="1"/>
              <a:t>movies</a:t>
            </a:r>
            <a:r>
              <a:rPr lang="af-ZA"/>
              <a:t>, </a:t>
            </a:r>
            <a:r>
              <a:rPr lang="af-ZA" err="1"/>
              <a:t>and</a:t>
            </a:r>
            <a:r>
              <a:rPr lang="af-ZA"/>
              <a:t> </a:t>
            </a:r>
            <a:r>
              <a:rPr lang="af-ZA" err="1"/>
              <a:t>based</a:t>
            </a:r>
            <a:r>
              <a:rPr lang="af-ZA"/>
              <a:t> </a:t>
            </a:r>
            <a:r>
              <a:rPr lang="af-ZA" err="1"/>
              <a:t>on</a:t>
            </a:r>
            <a:r>
              <a:rPr lang="af-ZA"/>
              <a:t> </a:t>
            </a:r>
            <a:r>
              <a:rPr lang="af-ZA" err="1"/>
              <a:t>it</a:t>
            </a:r>
            <a:r>
              <a:rPr lang="af-ZA"/>
              <a:t> </a:t>
            </a:r>
            <a:r>
              <a:rPr lang="af-ZA" err="1"/>
              <a:t>to</a:t>
            </a:r>
            <a:r>
              <a:rPr lang="af-ZA"/>
              <a:t> </a:t>
            </a:r>
            <a:r>
              <a:rPr lang="af-ZA" err="1"/>
              <a:t>recommend</a:t>
            </a:r>
            <a:r>
              <a:rPr lang="af-ZA"/>
              <a:t> </a:t>
            </a:r>
            <a:r>
              <a:rPr lang="af-ZA" err="1"/>
              <a:t>movies</a:t>
            </a:r>
            <a:r>
              <a:rPr lang="af-ZA"/>
              <a:t> </a:t>
            </a:r>
            <a:r>
              <a:rPr lang="af-ZA" err="1"/>
              <a:t>to</a:t>
            </a:r>
            <a:r>
              <a:rPr lang="af-ZA"/>
              <a:t> </a:t>
            </a:r>
            <a:r>
              <a:rPr lang="af-ZA" err="1"/>
              <a:t>users</a:t>
            </a:r>
            <a:r>
              <a:rPr lang="af-ZA"/>
              <a:t>.(</a:t>
            </a:r>
            <a:r>
              <a:rPr lang="af-ZA" err="1"/>
              <a:t>Dot</a:t>
            </a:r>
            <a:r>
              <a:rPr lang="af-ZA"/>
              <a:t> </a:t>
            </a:r>
            <a:r>
              <a:rPr lang="af-ZA" err="1"/>
              <a:t>product</a:t>
            </a:r>
            <a:r>
              <a:rPr lang="af-ZA"/>
              <a:t> of </a:t>
            </a:r>
            <a:r>
              <a:rPr lang="af-ZA" err="1"/>
              <a:t>two</a:t>
            </a:r>
            <a:r>
              <a:rPr lang="af-ZA"/>
              <a:t> </a:t>
            </a:r>
            <a:r>
              <a:rPr lang="af-ZA" err="1"/>
              <a:t>vectors</a:t>
            </a:r>
            <a:r>
              <a:rPr lang="af-ZA"/>
              <a:t> </a:t>
            </a:r>
            <a:r>
              <a:rPr lang="af-ZA" err="1"/>
              <a:t>divided</a:t>
            </a:r>
            <a:r>
              <a:rPr lang="af-ZA"/>
              <a:t> </a:t>
            </a:r>
            <a:r>
              <a:rPr lang="af-ZA" err="1"/>
              <a:t>their</a:t>
            </a:r>
            <a:r>
              <a:rPr lang="af-ZA"/>
              <a:t> </a:t>
            </a:r>
            <a:r>
              <a:rPr lang="af-ZA" err="1"/>
              <a:t>length</a:t>
            </a:r>
            <a:r>
              <a:rPr lang="af-ZA"/>
              <a:t>)</a:t>
            </a:r>
          </a:p>
          <a:p>
            <a:pPr marL="0" indent="0">
              <a:buNone/>
            </a:pPr>
            <a:r>
              <a:rPr lang="af-ZA" err="1"/>
              <a:t>And</a:t>
            </a:r>
            <a:r>
              <a:rPr lang="af-ZA"/>
              <a:t> here </a:t>
            </a:r>
            <a:r>
              <a:rPr lang="af-ZA" err="1"/>
              <a:t>we</a:t>
            </a:r>
            <a:r>
              <a:rPr lang="af-ZA"/>
              <a:t> </a:t>
            </a:r>
            <a:r>
              <a:rPr lang="af-ZA" err="1"/>
              <a:t>can</a:t>
            </a:r>
            <a:r>
              <a:rPr lang="af-ZA"/>
              <a:t> see </a:t>
            </a:r>
            <a:r>
              <a:rPr lang="af-ZA" err="1"/>
              <a:t>the</a:t>
            </a:r>
            <a:r>
              <a:rPr lang="af-ZA"/>
              <a:t> </a:t>
            </a:r>
            <a:r>
              <a:rPr lang="af-ZA" err="1"/>
              <a:t>example</a:t>
            </a:r>
            <a:r>
              <a:rPr lang="af-ZA"/>
              <a:t>, </a:t>
            </a:r>
            <a:r>
              <a:rPr lang="af-ZA" err="1"/>
              <a:t>users</a:t>
            </a:r>
            <a:r>
              <a:rPr lang="af-ZA"/>
              <a:t> </a:t>
            </a:r>
            <a:r>
              <a:rPr lang="af-ZA" err="1"/>
              <a:t>can</a:t>
            </a:r>
            <a:r>
              <a:rPr lang="af-ZA"/>
              <a:t> input </a:t>
            </a:r>
            <a:r>
              <a:rPr lang="af-ZA" err="1"/>
              <a:t>one</a:t>
            </a:r>
            <a:r>
              <a:rPr lang="af-ZA"/>
              <a:t> </a:t>
            </a:r>
            <a:r>
              <a:rPr lang="af-ZA" err="1"/>
              <a:t>movie</a:t>
            </a:r>
            <a:r>
              <a:rPr lang="af-ZA"/>
              <a:t> </a:t>
            </a:r>
            <a:r>
              <a:rPr lang="af-ZA" err="1"/>
              <a:t>they</a:t>
            </a:r>
            <a:r>
              <a:rPr lang="af-ZA"/>
              <a:t> </a:t>
            </a:r>
            <a:r>
              <a:rPr lang="af-ZA" err="1"/>
              <a:t>like</a:t>
            </a:r>
            <a:r>
              <a:rPr lang="af-ZA"/>
              <a:t>, </a:t>
            </a:r>
            <a:r>
              <a:rPr lang="af-ZA" err="1"/>
              <a:t>and</a:t>
            </a:r>
            <a:r>
              <a:rPr lang="af-ZA"/>
              <a:t> </a:t>
            </a:r>
            <a:r>
              <a:rPr lang="af-ZA" err="1"/>
              <a:t>we</a:t>
            </a:r>
            <a:r>
              <a:rPr lang="af-ZA"/>
              <a:t> </a:t>
            </a:r>
            <a:r>
              <a:rPr lang="af-ZA" err="1"/>
              <a:t>will</a:t>
            </a:r>
            <a:r>
              <a:rPr lang="af-ZA"/>
              <a:t> </a:t>
            </a:r>
            <a:r>
              <a:rPr lang="af-ZA" err="1"/>
              <a:t>recommend</a:t>
            </a:r>
            <a:r>
              <a:rPr lang="af-ZA"/>
              <a:t> 10 </a:t>
            </a:r>
            <a:r>
              <a:rPr lang="af-ZA" err="1"/>
              <a:t>movies</a:t>
            </a:r>
            <a:r>
              <a:rPr lang="af-ZA"/>
              <a:t> </a:t>
            </a:r>
            <a:r>
              <a:rPr lang="af-ZA" err="1"/>
              <a:t>for</a:t>
            </a:r>
            <a:r>
              <a:rPr lang="af-ZA"/>
              <a:t> </a:t>
            </a:r>
            <a:r>
              <a:rPr lang="af-ZA" err="1"/>
              <a:t>him</a:t>
            </a:r>
            <a:r>
              <a:rPr lang="af-ZA"/>
              <a:t>.</a:t>
            </a:r>
          </a:p>
          <a:p>
            <a:pPr marL="0" indent="0">
              <a:buNone/>
            </a:pPr>
            <a:endParaRPr lang="af-ZA"/>
          </a:p>
        </p:txBody>
      </p:sp>
    </p:spTree>
    <p:extLst>
      <p:ext uri="{BB962C8B-B14F-4D97-AF65-F5344CB8AC3E}">
        <p14:creationId xmlns:p14="http://schemas.microsoft.com/office/powerpoint/2010/main" val="3498639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buNone/>
            </a:pPr>
            <a:r>
              <a:rPr lang="en-US"/>
              <a:t>The next model is CTR(Collaborative Topic Regression), it's a hybrid recommendation algorithm.</a:t>
            </a:r>
            <a:endParaRPr lang="zh-CN" altLang="en-US"/>
          </a:p>
          <a:p>
            <a:pPr>
              <a:buNone/>
            </a:pPr>
            <a:r>
              <a:rPr lang="en-US" b="1"/>
              <a:t>Latent Dirichlet Allocation</a:t>
            </a:r>
            <a:endParaRPr lang="en-US"/>
          </a:p>
          <a:p>
            <a:pPr>
              <a:buNone/>
            </a:pPr>
            <a:r>
              <a:rPr lang="en-US"/>
              <a:t>We can find the latent topics from textual information by LDA model and combine it with the user-item interaction matrix to provide a more accurate recommendations.</a:t>
            </a:r>
          </a:p>
          <a:p>
            <a:pPr>
              <a:buNone/>
            </a:pPr>
            <a:endParaRPr lang="en-US" altLang="zh-CN"/>
          </a:p>
        </p:txBody>
      </p:sp>
    </p:spTree>
    <p:extLst>
      <p:ext uri="{BB962C8B-B14F-4D97-AF65-F5344CB8AC3E}">
        <p14:creationId xmlns:p14="http://schemas.microsoft.com/office/powerpoint/2010/main" val="4267881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5" name="Google Shape;1825;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af-ZA" err="1"/>
              <a:t>Beside</a:t>
            </a:r>
            <a:r>
              <a:rPr lang="af-ZA"/>
              <a:t> </a:t>
            </a:r>
            <a:r>
              <a:rPr lang="af-ZA" err="1"/>
              <a:t>the</a:t>
            </a:r>
            <a:r>
              <a:rPr lang="af-ZA"/>
              <a:t> </a:t>
            </a:r>
            <a:r>
              <a:rPr lang="af-ZA" err="1"/>
              <a:t>mulitmodality</a:t>
            </a:r>
            <a:r>
              <a:rPr lang="af-ZA"/>
              <a:t> model, </a:t>
            </a:r>
            <a:r>
              <a:rPr lang="af-ZA" err="1"/>
              <a:t>we</a:t>
            </a:r>
            <a:r>
              <a:rPr lang="af-ZA"/>
              <a:t> also </a:t>
            </a:r>
            <a:r>
              <a:rPr lang="af-ZA" err="1"/>
              <a:t>ultlized</a:t>
            </a:r>
            <a:r>
              <a:rPr lang="af-ZA"/>
              <a:t> </a:t>
            </a:r>
            <a:r>
              <a:rPr lang="af-ZA" err="1"/>
              <a:t>factorization</a:t>
            </a:r>
            <a:r>
              <a:rPr lang="af-ZA"/>
              <a:t> </a:t>
            </a:r>
            <a:r>
              <a:rPr lang="af-ZA" err="1"/>
              <a:t>machine</a:t>
            </a:r>
            <a:r>
              <a:rPr lang="af-ZA"/>
              <a:t> </a:t>
            </a:r>
            <a:r>
              <a:rPr lang="af-ZA" err="1"/>
              <a:t>to</a:t>
            </a:r>
            <a:r>
              <a:rPr lang="af-ZA"/>
              <a:t> do </a:t>
            </a:r>
            <a:r>
              <a:rPr lang="af-ZA" err="1"/>
              <a:t>recommendation</a:t>
            </a:r>
            <a:r>
              <a:rPr lang="af-ZA"/>
              <a:t> </a:t>
            </a:r>
            <a:r>
              <a:rPr lang="af-ZA" err="1"/>
              <a:t>based</a:t>
            </a:r>
            <a:r>
              <a:rPr lang="af-ZA"/>
              <a:t> </a:t>
            </a:r>
            <a:r>
              <a:rPr lang="af-ZA" err="1"/>
              <a:t>on</a:t>
            </a:r>
            <a:r>
              <a:rPr lang="af-ZA"/>
              <a:t> </a:t>
            </a:r>
            <a:r>
              <a:rPr lang="af-ZA" err="1"/>
              <a:t>context</a:t>
            </a:r>
            <a:r>
              <a:rPr lang="af-ZA"/>
              <a:t>.</a:t>
            </a:r>
            <a:endParaRPr lang="zh-CN" altLang="en-US"/>
          </a:p>
          <a:p>
            <a:pPr marL="0" indent="0">
              <a:buNone/>
            </a:pPr>
            <a:r>
              <a:rPr lang="af-ZA" err="1"/>
              <a:t>We</a:t>
            </a:r>
            <a:r>
              <a:rPr lang="af-ZA"/>
              <a:t> </a:t>
            </a:r>
            <a:r>
              <a:rPr lang="af-ZA" err="1"/>
              <a:t>can</a:t>
            </a:r>
            <a:r>
              <a:rPr lang="af-ZA"/>
              <a:t> see </a:t>
            </a:r>
            <a:r>
              <a:rPr lang="af-ZA" err="1"/>
              <a:t>from</a:t>
            </a:r>
            <a:r>
              <a:rPr lang="af-ZA"/>
              <a:t> </a:t>
            </a:r>
            <a:r>
              <a:rPr lang="af-ZA" err="1"/>
              <a:t>the</a:t>
            </a:r>
            <a:r>
              <a:rPr lang="af-ZA"/>
              <a:t> </a:t>
            </a:r>
            <a:r>
              <a:rPr lang="af-ZA" err="1"/>
              <a:t>function</a:t>
            </a:r>
            <a:r>
              <a:rPr lang="af-ZA"/>
              <a:t>, FM </a:t>
            </a:r>
            <a:r>
              <a:rPr lang="af-ZA" err="1"/>
              <a:t>can</a:t>
            </a:r>
            <a:r>
              <a:rPr lang="af-ZA"/>
              <a:t> help </a:t>
            </a:r>
            <a:r>
              <a:rPr lang="af-ZA" err="1"/>
              <a:t>us</a:t>
            </a:r>
            <a:r>
              <a:rPr lang="af-ZA"/>
              <a:t> </a:t>
            </a:r>
            <a:r>
              <a:rPr lang="af-ZA" err="1"/>
              <a:t>capture</a:t>
            </a:r>
            <a:r>
              <a:rPr lang="af-ZA"/>
              <a:t> </a:t>
            </a:r>
            <a:r>
              <a:rPr lang="af-ZA" err="1"/>
              <a:t>the</a:t>
            </a:r>
            <a:r>
              <a:rPr lang="af-ZA"/>
              <a:t> </a:t>
            </a:r>
            <a:r>
              <a:rPr lang="af-ZA" err="1"/>
              <a:t>interactions</a:t>
            </a:r>
            <a:r>
              <a:rPr lang="af-ZA"/>
              <a:t> </a:t>
            </a:r>
            <a:r>
              <a:rPr lang="af-ZA" err="1"/>
              <a:t>between</a:t>
            </a:r>
            <a:r>
              <a:rPr lang="af-ZA"/>
              <a:t> pairs of features.</a:t>
            </a:r>
          </a:p>
        </p:txBody>
      </p:sp>
    </p:spTree>
    <p:extLst>
      <p:ext uri="{BB962C8B-B14F-4D97-AF65-F5344CB8AC3E}">
        <p14:creationId xmlns:p14="http://schemas.microsoft.com/office/powerpoint/2010/main" val="3915051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buNone/>
            </a:pPr>
            <a:r>
              <a:rPr lang="en-US" altLang="zh-CN"/>
              <a:t>And our last model is </a:t>
            </a:r>
            <a:r>
              <a:rPr lang="en-US" altLang="zh-CN" err="1"/>
              <a:t>DeepFM</a:t>
            </a:r>
            <a:r>
              <a:rPr lang="en-US" altLang="zh-CN"/>
              <a:t>, it's consisted of two parts, one is factorization Machine and the other one is Deep Neural Network.</a:t>
            </a:r>
          </a:p>
          <a:p>
            <a:pPr>
              <a:buNone/>
            </a:pPr>
            <a:r>
              <a:rPr lang="en-US" altLang="zh-CN"/>
              <a:t>Just like what I said, FM can only capture interactions between pairs of features. Which we called lower order features.</a:t>
            </a:r>
          </a:p>
          <a:p>
            <a:pPr>
              <a:buNone/>
            </a:pPr>
            <a:r>
              <a:rPr lang="en-US" altLang="zh-CN"/>
              <a:t>But in </a:t>
            </a:r>
            <a:r>
              <a:rPr lang="en-US" altLang="zh-CN" err="1"/>
              <a:t>DeepFM</a:t>
            </a:r>
            <a:r>
              <a:rPr lang="en-US" altLang="zh-CN"/>
              <a:t>, each feature is represented by an embedding vector and was passed into both FM part and MLP </a:t>
            </a:r>
            <a:r>
              <a:rPr lang="en-US" altLang="zh-CN" err="1"/>
              <a:t>part,and</a:t>
            </a:r>
            <a:r>
              <a:rPr lang="en-US" altLang="zh-CN"/>
              <a:t> in the MLP </a:t>
            </a:r>
            <a:r>
              <a:rPr lang="en-US" altLang="zh-CN" err="1"/>
              <a:t>part,it's</a:t>
            </a:r>
            <a:r>
              <a:rPr lang="en-US" altLang="zh-CN"/>
              <a:t> all full-connected layers which means we can learn the interactions between more than pair of features.</a:t>
            </a:r>
          </a:p>
          <a:p>
            <a:pPr>
              <a:buNone/>
            </a:pPr>
            <a:r>
              <a:rPr lang="en-US" altLang="zh-CN"/>
              <a:t>And one more benefit is that we can deal with Dense features like the budget of movies, scores of movies by embedding.</a:t>
            </a:r>
          </a:p>
          <a:p>
            <a:pPr>
              <a:buNone/>
            </a:pPr>
            <a:r>
              <a:rPr lang="en-US" altLang="zh-CN"/>
              <a:t>The embedding vector of FM and input to DNN are same.</a:t>
            </a:r>
          </a:p>
          <a:p>
            <a:pPr>
              <a:buNone/>
            </a:pPr>
            <a:endParaRPr lang="en-US" altLang="zh-CN"/>
          </a:p>
          <a:p>
            <a:pPr>
              <a:buNone/>
            </a:pPr>
            <a:endParaRPr lang="en-US" altLang="zh-CN"/>
          </a:p>
        </p:txBody>
      </p:sp>
    </p:spTree>
    <p:extLst>
      <p:ext uri="{BB962C8B-B14F-4D97-AF65-F5344CB8AC3E}">
        <p14:creationId xmlns:p14="http://schemas.microsoft.com/office/powerpoint/2010/main" val="2084036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2" name="Google Shape;1842;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407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3"/>
        <p:cNvGrpSpPr/>
        <p:nvPr/>
      </p:nvGrpSpPr>
      <p:grpSpPr>
        <a:xfrm>
          <a:off x="0" y="0"/>
          <a:ext cx="0" cy="0"/>
          <a:chOff x="0" y="0"/>
          <a:chExt cx="0" cy="0"/>
        </a:xfrm>
      </p:grpSpPr>
      <p:sp>
        <p:nvSpPr>
          <p:cNvPr id="2224" name="Google Shape;2224;g1e71a4a8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5" name="Google Shape;2225;g1e71a4a8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indent="-228600">
              <a:buAutoNum type="arabicPeriod"/>
            </a:pPr>
            <a:endParaRPr lang="af-ZA"/>
          </a:p>
        </p:txBody>
      </p:sp>
    </p:spTree>
    <p:extLst>
      <p:ext uri="{BB962C8B-B14F-4D97-AF65-F5344CB8AC3E}">
        <p14:creationId xmlns:p14="http://schemas.microsoft.com/office/powerpoint/2010/main" val="2854966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1f0c077c5be_0_1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1f0c077c5be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here is our present outline. starting with the business problem, firstly we go through the dataset, and then we will introduce our data processing methods, then the experiments algorithm we have </a:t>
            </a:r>
            <a:r>
              <a:rPr lang="en-US" dirty="0" err="1"/>
              <a:t>applied.finally</a:t>
            </a:r>
            <a:r>
              <a:rPr lang="en-US" dirty="0"/>
              <a:t> we compare the </a:t>
            </a:r>
            <a:r>
              <a:rPr lang="en-US" dirty="0" err="1"/>
              <a:t>peformance</a:t>
            </a:r>
            <a:r>
              <a:rPr lang="en-US" dirty="0"/>
              <a:t> of all the models and discuss some </a:t>
            </a:r>
            <a:r>
              <a:rPr lang="en-US" dirty="0" err="1"/>
              <a:t>addtional</a:t>
            </a:r>
            <a:r>
              <a:rPr lang="en-US" dirty="0"/>
              <a:t> aspects</a:t>
            </a:r>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130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5" name="Google Shape;1825;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371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af-ZA" err="1"/>
              <a:t>Now</a:t>
            </a:r>
            <a:r>
              <a:rPr lang="af-ZA"/>
              <a:t>, </a:t>
            </a:r>
            <a:r>
              <a:rPr lang="af-ZA" err="1"/>
              <a:t>let's</a:t>
            </a:r>
            <a:r>
              <a:rPr lang="af-ZA"/>
              <a:t> </a:t>
            </a:r>
            <a:r>
              <a:rPr lang="af-ZA" err="1"/>
              <a:t>starts</a:t>
            </a:r>
            <a:r>
              <a:rPr lang="af-ZA"/>
              <a:t> </a:t>
            </a:r>
            <a:r>
              <a:rPr lang="af-ZA" err="1"/>
              <a:t>with</a:t>
            </a:r>
            <a:r>
              <a:rPr lang="af-ZA"/>
              <a:t> </a:t>
            </a:r>
            <a:r>
              <a:rPr lang="af-ZA" err="1"/>
              <a:t>our</a:t>
            </a:r>
            <a:r>
              <a:rPr lang="af-ZA"/>
              <a:t> </a:t>
            </a:r>
            <a:r>
              <a:rPr lang="af-ZA" err="1"/>
              <a:t>business</a:t>
            </a:r>
            <a:r>
              <a:rPr lang="af-ZA"/>
              <a:t> problem</a:t>
            </a:r>
            <a:endParaRPr lang="zh-CN" altLang="en-US" err="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4" name="Google Shape;180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nowadays many streaming platforms are struggling with cold-start recommendations due to insufficient data from new users and new items.</a:t>
            </a:r>
            <a:r>
              <a:rPr lang="en-SG"/>
              <a:t>Poor recommendations can lead to user loss and reduced profits. Finding a solution to this issue is crucial for platform growth. </a:t>
            </a:r>
            <a:endParaRPr lang="en-US"/>
          </a:p>
          <a:p>
            <a:pPr marL="0" indent="0">
              <a:buNone/>
            </a:pP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4" name="Google Shape;180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To address this challenge, we applied hybrid recommendation structure that combine collaborative filtering, content-based approaches to provide more accurate and personalized suggestions even with limited initial data.</a:t>
            </a:r>
            <a:endParaRPr lang="zh-CN" altLang="en-US"/>
          </a:p>
        </p:txBody>
      </p:sp>
    </p:spTree>
    <p:extLst>
      <p:ext uri="{BB962C8B-B14F-4D97-AF65-F5344CB8AC3E}">
        <p14:creationId xmlns:p14="http://schemas.microsoft.com/office/powerpoint/2010/main" val="2804850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1f0c077c5be_0_1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1f0c077c5be_0_1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solidFill>
                  <a:srgbClr val="595959"/>
                </a:solidFill>
              </a:rPr>
              <a:t>now, let's take a look at the dataset.</a:t>
            </a:r>
            <a:endParaRPr lang="zh-CN" altLang="en-US" dirty="0"/>
          </a:p>
          <a:p>
            <a:pPr>
              <a:buNone/>
            </a:pPr>
            <a:r>
              <a:rPr lang="en-US" dirty="0">
                <a:solidFill>
                  <a:srgbClr val="595959"/>
                </a:solidFill>
              </a:rPr>
              <a:t>our dataset consists of 4 </a:t>
            </a:r>
            <a:r>
              <a:rPr lang="en-US" dirty="0" err="1">
                <a:solidFill>
                  <a:srgbClr val="595959"/>
                </a:solidFill>
              </a:rPr>
              <a:t>subdatasets</a:t>
            </a:r>
            <a:r>
              <a:rPr lang="en-US" dirty="0">
                <a:solidFill>
                  <a:srgbClr val="595959"/>
                </a:solidFill>
              </a:rPr>
              <a:t>. the first two datasets are mainly used for </a:t>
            </a:r>
            <a:r>
              <a:rPr lang="en-US" dirty="0" err="1">
                <a:solidFill>
                  <a:srgbClr val="595959"/>
                </a:solidFill>
              </a:rPr>
              <a:t>collabprating</a:t>
            </a:r>
            <a:r>
              <a:rPr lang="en-US" dirty="0">
                <a:solidFill>
                  <a:srgbClr val="595959"/>
                </a:solidFill>
              </a:rPr>
              <a:t> </a:t>
            </a:r>
            <a:r>
              <a:rPr lang="en-US" dirty="0" err="1">
                <a:solidFill>
                  <a:srgbClr val="595959"/>
                </a:solidFill>
              </a:rPr>
              <a:t>filterining</a:t>
            </a:r>
            <a:r>
              <a:rPr lang="en-US" dirty="0">
                <a:solidFill>
                  <a:srgbClr val="595959"/>
                </a:solidFill>
              </a:rPr>
              <a:t> training, including dataset movies and ratings.</a:t>
            </a:r>
            <a:endParaRPr lang="en-US" dirty="0"/>
          </a:p>
          <a:p>
            <a:pPr>
              <a:buNone/>
            </a:pPr>
            <a:r>
              <a:rPr lang="en-US" dirty="0">
                <a:solidFill>
                  <a:srgbClr val="595959"/>
                </a:solidFill>
              </a:rPr>
              <a:t>they provides essential metadata on the </a:t>
            </a:r>
            <a:r>
              <a:rPr lang="en-US" dirty="0" err="1">
                <a:solidFill>
                  <a:srgbClr val="595959"/>
                </a:solidFill>
              </a:rPr>
              <a:t>timsamp</a:t>
            </a:r>
            <a:r>
              <a:rPr lang="en-US" dirty="0">
                <a:solidFill>
                  <a:srgbClr val="595959"/>
                </a:solidFill>
              </a:rPr>
              <a:t> and users </a:t>
            </a:r>
            <a:r>
              <a:rPr lang="en-US" dirty="0" err="1">
                <a:solidFill>
                  <a:srgbClr val="595959"/>
                </a:solidFill>
              </a:rPr>
              <a:t>raitngs</a:t>
            </a:r>
            <a:r>
              <a:rPr lang="en-US" dirty="0">
                <a:solidFill>
                  <a:srgbClr val="595959"/>
                </a:solidFill>
              </a:rPr>
              <a:t> on different movies of different genres</a:t>
            </a:r>
            <a:endParaRPr lang="en-US" dirty="0"/>
          </a:p>
          <a:p>
            <a:pPr>
              <a:buNone/>
            </a:pPr>
            <a:r>
              <a:rPr lang="en-US" dirty="0">
                <a:solidFill>
                  <a:srgbClr val="595959"/>
                </a:solidFill>
              </a:rPr>
              <a:t> </a:t>
            </a:r>
            <a:endParaRPr lang="en-US" dirty="0"/>
          </a:p>
          <a:p>
            <a:pPr>
              <a:buNone/>
            </a:pPr>
            <a:r>
              <a:rPr lang="en-US" dirty="0" err="1">
                <a:solidFill>
                  <a:srgbClr val="595959"/>
                </a:solidFill>
              </a:rPr>
              <a:t>Then,the</a:t>
            </a:r>
            <a:r>
              <a:rPr lang="en-US" dirty="0">
                <a:solidFill>
                  <a:srgbClr val="595959"/>
                </a:solidFill>
              </a:rPr>
              <a:t> other two datasets provide additional details to enrich movie items. </a:t>
            </a:r>
            <a:endParaRPr lang="en-US" dirty="0"/>
          </a:p>
          <a:p>
            <a:pPr>
              <a:buNone/>
            </a:pPr>
            <a:r>
              <a:rPr lang="en-US" dirty="0">
                <a:solidFill>
                  <a:srgbClr val="595959"/>
                </a:solidFill>
              </a:rPr>
              <a:t>they contains details on movie content including the cast and crew </a:t>
            </a:r>
            <a:r>
              <a:rPr lang="en-US" dirty="0" err="1">
                <a:solidFill>
                  <a:srgbClr val="595959"/>
                </a:solidFill>
              </a:rPr>
              <a:t>memebers</a:t>
            </a:r>
            <a:r>
              <a:rPr lang="en-US" dirty="0">
                <a:solidFill>
                  <a:srgbClr val="595959"/>
                </a:solidFill>
              </a:rPr>
              <a:t>, budget and revenue, popularity and vote </a:t>
            </a:r>
            <a:r>
              <a:rPr lang="en-US" dirty="0" err="1">
                <a:solidFill>
                  <a:srgbClr val="595959"/>
                </a:solidFill>
              </a:rPr>
              <a:t>counts,as</a:t>
            </a:r>
            <a:r>
              <a:rPr lang="en-US" dirty="0">
                <a:solidFill>
                  <a:srgbClr val="595959"/>
                </a:solidFill>
              </a:rPr>
              <a:t> well as tagline and overviews etc.</a:t>
            </a:r>
            <a:endParaRPr lang="en-US" dirty="0"/>
          </a:p>
          <a:p>
            <a:pPr>
              <a:buNone/>
            </a:pPr>
            <a:r>
              <a:rPr lang="en-US" dirty="0">
                <a:solidFill>
                  <a:srgbClr val="595959"/>
                </a:solidFill>
              </a:rPr>
              <a:t>By </a:t>
            </a:r>
            <a:r>
              <a:rPr lang="en-US" dirty="0" err="1">
                <a:solidFill>
                  <a:srgbClr val="595959"/>
                </a:solidFill>
              </a:rPr>
              <a:t>intergrating</a:t>
            </a:r>
            <a:r>
              <a:rPr lang="en-US" dirty="0">
                <a:solidFill>
                  <a:srgbClr val="595959"/>
                </a:solidFill>
              </a:rPr>
              <a:t> these four datasets, we developed a hybrid recommend system and enhance the recommendation quality.</a:t>
            </a:r>
          </a:p>
          <a:p>
            <a:pPr>
              <a:buNone/>
            </a:pPr>
            <a:endParaRPr lang="en-US" dirty="0">
              <a:solidFill>
                <a:srgbClr val="595959"/>
              </a:solidFill>
            </a:endParaRPr>
          </a:p>
          <a:p>
            <a:pPr>
              <a:buNone/>
            </a:pPr>
            <a:r>
              <a:rPr lang="en-US" dirty="0">
                <a:solidFill>
                  <a:srgbClr val="595959"/>
                </a:solidFill>
              </a:rPr>
              <a:t>But before we dive into the hybrid structure, firstly let us take a detailed look at the dataset and discussed about the data processing.</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we can see from the rating distribution charts, the median rating is approximately 3.5, with the highest count of ratings being at 4.0.</a:t>
            </a:r>
            <a:r>
              <a:rPr lang="en-US" altLang="zh-CN"/>
              <a:t> </a:t>
            </a:r>
            <a:endParaRPr lang="zh-CN" altLang="en-US"/>
          </a:p>
          <a:p>
            <a:pPr>
              <a:buNone/>
            </a:pPr>
            <a:r>
              <a:rPr lang="en-US"/>
              <a:t>Which shows that most users tend to rate movies in the mid-to-high </a:t>
            </a:r>
            <a:r>
              <a:rPr lang="en-US" err="1"/>
              <a:t>range,indicating</a:t>
            </a:r>
            <a:r>
              <a:rPr lang="en-US"/>
              <a:t> that users generally give favorable ratings.</a:t>
            </a:r>
          </a:p>
          <a:p>
            <a:pPr>
              <a:buNone/>
            </a:pPr>
            <a:r>
              <a:rPr lang="en-US"/>
              <a:t> </a:t>
            </a:r>
          </a:p>
          <a:p>
            <a:pPr>
              <a:buNone/>
            </a:pPr>
            <a:r>
              <a:rPr lang="en-US"/>
              <a:t>what's more, we see a highly right-skewed distribution in the data. This means a small number of popular movies attract a disproportionately high number of reviews and votes.</a:t>
            </a:r>
          </a:p>
          <a:p>
            <a:pPr>
              <a:buNone/>
            </a:pPr>
            <a:r>
              <a:rPr lang="en-US"/>
              <a:t>The </a:t>
            </a:r>
            <a:r>
              <a:rPr lang="en-US" err="1"/>
              <a:t>imbalancing</a:t>
            </a:r>
            <a:r>
              <a:rPr lang="en-US"/>
              <a:t> between popular and non-popular content is quite a  common issue on recommend system. so later we try to apply different algorithm as well as data processing method to solve that.</a:t>
            </a:r>
          </a:p>
          <a:p>
            <a:pPr marL="0" indent="0">
              <a:buNone/>
            </a:pP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2" name="Google Shape;1842;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af-ZA"/>
              <a:t>Here </a:t>
            </a:r>
            <a:r>
              <a:rPr lang="af-ZA" err="1"/>
              <a:t>we</a:t>
            </a:r>
            <a:r>
              <a:rPr lang="af-ZA"/>
              <a:t> </a:t>
            </a:r>
            <a:r>
              <a:rPr lang="af-ZA" err="1"/>
              <a:t>come</a:t>
            </a:r>
            <a:r>
              <a:rPr lang="af-ZA"/>
              <a:t> </a:t>
            </a:r>
            <a:r>
              <a:rPr lang="af-ZA" err="1"/>
              <a:t>to</a:t>
            </a:r>
            <a:r>
              <a:rPr lang="af-ZA"/>
              <a:t> </a:t>
            </a:r>
            <a:r>
              <a:rPr lang="af-ZA" err="1"/>
              <a:t>our</a:t>
            </a:r>
            <a:r>
              <a:rPr lang="af-ZA"/>
              <a:t> data processing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buNone/>
            </a:pPr>
            <a:r>
              <a:rPr lang="en-US"/>
              <a:t>Our data processing pipline includes 5 steps. after handling  duplicates, missing values, and errors in the data cleaning stage, we splied some coulumns such as cast and crew to get more clean features. after cleanning the data, we have identified the 98.47% sparsity on rating matrix.</a:t>
            </a:r>
            <a:endParaRPr lang="zh-CN" altLang="en-US"/>
          </a:p>
          <a:p>
            <a:pPr>
              <a:buNone/>
            </a:pPr>
            <a:r>
              <a:rPr lang="en-US"/>
              <a:t> </a:t>
            </a:r>
          </a:p>
          <a:p>
            <a:pPr>
              <a:buNone/>
            </a:pPr>
            <a:r>
              <a:rPr lang="en-US"/>
              <a:t>In the second stage, we use TF-IDF tokenizer to extarct keywords from overviews as new feature columns. We have also use correlation analysis to discard some highly correlative features.</a:t>
            </a:r>
          </a:p>
          <a:p>
            <a:pPr>
              <a:buNone/>
            </a:pPr>
            <a:r>
              <a:rPr lang="en-US"/>
              <a:t>For example, we have found the budget and the revenue pair ,the vote count and the popularity pair are quite dependent on each other so we decide to just use one of them.</a:t>
            </a:r>
          </a:p>
          <a:p>
            <a:pPr>
              <a:buNone/>
            </a:pPr>
            <a:r>
              <a:rPr lang="en-US"/>
              <a:t> </a:t>
            </a:r>
          </a:p>
          <a:p>
            <a:pPr>
              <a:buNone/>
            </a:pPr>
            <a:r>
              <a:rPr lang="en-US"/>
              <a:t>Then we come to the feature encodeing stage,we apply one-hot encoding on genres and label encoding on other categorical data and index mapping is alo used to fit the data format required by libFM.</a:t>
            </a:r>
          </a:p>
          <a:p>
            <a:pPr>
              <a:buNone/>
            </a:pPr>
            <a:r>
              <a:rPr lang="en-US"/>
              <a:t> </a:t>
            </a:r>
          </a:p>
          <a:p>
            <a:pPr>
              <a:buNone/>
            </a:pPr>
            <a:r>
              <a:rPr lang="en-US"/>
              <a:t>After that we standardize numerical data such as budget, runtime to ensure consistency.For timestamps, we use a cyclical transformation to capture temporal patterns.</a:t>
            </a:r>
          </a:p>
          <a:p>
            <a:pPr>
              <a:buNone/>
            </a:pPr>
            <a:r>
              <a:rPr lang="en-US"/>
              <a:t>We also use the weighted vote formula from IMDB to enhance the importance of different ratings.</a:t>
            </a:r>
          </a:p>
          <a:p>
            <a:pPr>
              <a:buNone/>
            </a:pPr>
            <a:r>
              <a:rPr lang="en-US"/>
              <a:t> </a:t>
            </a:r>
          </a:p>
          <a:p>
            <a:pPr>
              <a:buNone/>
            </a:pPr>
            <a:r>
              <a:rPr lang="en-US"/>
              <a:t>Finally we applied 5-fold cross-validation split on the processed data ensure robust evaluation. And </a:t>
            </a:r>
            <a:r>
              <a:rPr lang="en-US" err="1"/>
              <a:t>accroding</a:t>
            </a:r>
            <a:r>
              <a:rPr lang="en-US"/>
              <a:t> the data </a:t>
            </a:r>
            <a:r>
              <a:rPr lang="en-US" err="1"/>
              <a:t>distribution,we</a:t>
            </a:r>
            <a:r>
              <a:rPr lang="en-US"/>
              <a:t> also We use a rating threshold of 3.5 to distinguish between positive and negative ratings.</a:t>
            </a:r>
          </a:p>
        </p:txBody>
      </p:sp>
    </p:spTree>
    <p:extLst>
      <p:ext uri="{BB962C8B-B14F-4D97-AF65-F5344CB8AC3E}">
        <p14:creationId xmlns:p14="http://schemas.microsoft.com/office/powerpoint/2010/main" val="1793653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52850" y="983200"/>
            <a:ext cx="6249900" cy="2163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191919"/>
              </a:buClr>
              <a:buSzPts val="5200"/>
              <a:buNone/>
              <a:defRPr sz="4400">
                <a:latin typeface="Montserrat"/>
                <a:ea typeface="Montserrat"/>
                <a:cs typeface="Montserrat"/>
                <a:sym typeface="Montserra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689225" y="3704600"/>
            <a:ext cx="3063300" cy="747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latin typeface="Nunito Sans"/>
                <a:ea typeface="Nunito Sans"/>
                <a:cs typeface="Nunito Sans"/>
                <a:sym typeface="Nuni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3" y="3492"/>
            <a:ext cx="844356" cy="2532887"/>
          </a:xfrm>
          <a:custGeom>
            <a:avLst/>
            <a:gdLst/>
            <a:ahLst/>
            <a:cxnLst/>
            <a:rect l="l" t="t" r="r" b="b"/>
            <a:pathLst>
              <a:path w="439769" h="1319212" extrusionOk="0">
                <a:moveTo>
                  <a:pt x="0" y="0"/>
                </a:moveTo>
                <a:lnTo>
                  <a:pt x="439769" y="0"/>
                </a:lnTo>
                <a:lnTo>
                  <a:pt x="439769" y="1319212"/>
                </a:lnTo>
                <a:lnTo>
                  <a:pt x="0" y="13192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 name="Google Shape;12;p2"/>
          <p:cNvGrpSpPr/>
          <p:nvPr/>
        </p:nvGrpSpPr>
        <p:grpSpPr>
          <a:xfrm>
            <a:off x="336" y="2116379"/>
            <a:ext cx="844700" cy="844700"/>
            <a:chOff x="3005453" y="2799585"/>
            <a:chExt cx="439673" cy="439673"/>
          </a:xfrm>
        </p:grpSpPr>
        <p:sp>
          <p:nvSpPr>
            <p:cNvPr id="13" name="Google Shape;13;p2"/>
            <p:cNvSpPr/>
            <p:nvPr/>
          </p:nvSpPr>
          <p:spPr>
            <a:xfrm>
              <a:off x="3005453" y="2799585"/>
              <a:ext cx="439673" cy="439673"/>
            </a:xfrm>
            <a:custGeom>
              <a:avLst/>
              <a:gdLst/>
              <a:ahLst/>
              <a:cxnLst/>
              <a:rect l="l" t="t" r="r" b="b"/>
              <a:pathLst>
                <a:path w="439673" h="439673" extrusionOk="0">
                  <a:moveTo>
                    <a:pt x="439674" y="219837"/>
                  </a:moveTo>
                  <a:cubicBezTo>
                    <a:pt x="439674" y="341250"/>
                    <a:pt x="341250" y="439674"/>
                    <a:pt x="219837" y="439674"/>
                  </a:cubicBezTo>
                  <a:cubicBezTo>
                    <a:pt x="98424" y="439674"/>
                    <a:pt x="0" y="341250"/>
                    <a:pt x="0" y="219837"/>
                  </a:cubicBezTo>
                  <a:cubicBezTo>
                    <a:pt x="0" y="98424"/>
                    <a:pt x="98424" y="0"/>
                    <a:pt x="219837" y="0"/>
                  </a:cubicBezTo>
                  <a:cubicBezTo>
                    <a:pt x="341250" y="0"/>
                    <a:pt x="439674" y="98424"/>
                    <a:pt x="439674" y="2198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3143918" y="2937840"/>
              <a:ext cx="162686" cy="162686"/>
            </a:xfrm>
            <a:custGeom>
              <a:avLst/>
              <a:gdLst/>
              <a:ahLst/>
              <a:cxnLst/>
              <a:rect l="l" t="t" r="r" b="b"/>
              <a:pathLst>
                <a:path w="162686" h="162686" extrusionOk="0">
                  <a:moveTo>
                    <a:pt x="162687" y="81343"/>
                  </a:moveTo>
                  <a:cubicBezTo>
                    <a:pt x="162687" y="126268"/>
                    <a:pt x="126268" y="162687"/>
                    <a:pt x="81343" y="162687"/>
                  </a:cubicBezTo>
                  <a:cubicBezTo>
                    <a:pt x="36419" y="162687"/>
                    <a:pt x="0" y="126268"/>
                    <a:pt x="0" y="81343"/>
                  </a:cubicBezTo>
                  <a:cubicBezTo>
                    <a:pt x="0" y="36419"/>
                    <a:pt x="36419" y="0"/>
                    <a:pt x="81343" y="0"/>
                  </a:cubicBezTo>
                  <a:cubicBezTo>
                    <a:pt x="126268" y="0"/>
                    <a:pt x="162687" y="36419"/>
                    <a:pt x="162687" y="813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 name="Google Shape;15;p2"/>
          <p:cNvGrpSpPr/>
          <p:nvPr/>
        </p:nvGrpSpPr>
        <p:grpSpPr>
          <a:xfrm>
            <a:off x="96" y="2960537"/>
            <a:ext cx="844702" cy="844700"/>
            <a:chOff x="3005328" y="3238976"/>
            <a:chExt cx="439674" cy="439673"/>
          </a:xfrm>
        </p:grpSpPr>
        <p:sp>
          <p:nvSpPr>
            <p:cNvPr id="16" name="Google Shape;16;p2"/>
            <p:cNvSpPr/>
            <p:nvPr/>
          </p:nvSpPr>
          <p:spPr>
            <a:xfrm>
              <a:off x="3005328" y="3238976"/>
              <a:ext cx="439674" cy="439673"/>
            </a:xfrm>
            <a:custGeom>
              <a:avLst/>
              <a:gdLst/>
              <a:ahLst/>
              <a:cxnLst/>
              <a:rect l="l" t="t" r="r" b="b"/>
              <a:pathLst>
                <a:path w="439674" h="439673" extrusionOk="0">
                  <a:moveTo>
                    <a:pt x="439674" y="219837"/>
                  </a:moveTo>
                  <a:cubicBezTo>
                    <a:pt x="439674" y="341250"/>
                    <a:pt x="341250" y="439674"/>
                    <a:pt x="219837" y="439674"/>
                  </a:cubicBezTo>
                  <a:cubicBezTo>
                    <a:pt x="98424" y="439674"/>
                    <a:pt x="0" y="341250"/>
                    <a:pt x="0" y="219837"/>
                  </a:cubicBezTo>
                  <a:cubicBezTo>
                    <a:pt x="0" y="98424"/>
                    <a:pt x="98424" y="0"/>
                    <a:pt x="219837" y="0"/>
                  </a:cubicBezTo>
                  <a:cubicBezTo>
                    <a:pt x="341250" y="0"/>
                    <a:pt x="439674" y="98424"/>
                    <a:pt x="439674" y="2198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 name="Google Shape;17;p2"/>
            <p:cNvGrpSpPr/>
            <p:nvPr/>
          </p:nvGrpSpPr>
          <p:grpSpPr>
            <a:xfrm>
              <a:off x="3038794" y="3385209"/>
              <a:ext cx="355535" cy="147455"/>
              <a:chOff x="3038794" y="3385209"/>
              <a:chExt cx="355535" cy="147455"/>
            </a:xfrm>
          </p:grpSpPr>
          <p:sp>
            <p:nvSpPr>
              <p:cNvPr id="18" name="Google Shape;18;p2"/>
              <p:cNvSpPr/>
              <p:nvPr/>
            </p:nvSpPr>
            <p:spPr>
              <a:xfrm>
                <a:off x="3168777" y="3402520"/>
                <a:ext cx="112776" cy="112775"/>
              </a:xfrm>
              <a:custGeom>
                <a:avLst/>
                <a:gdLst/>
                <a:ahLst/>
                <a:cxnLst/>
                <a:rect l="l" t="t" r="r" b="b"/>
                <a:pathLst>
                  <a:path w="112776" h="112775" extrusionOk="0">
                    <a:moveTo>
                      <a:pt x="56388" y="0"/>
                    </a:moveTo>
                    <a:cubicBezTo>
                      <a:pt x="87535" y="0"/>
                      <a:pt x="112776" y="25241"/>
                      <a:pt x="112776" y="56388"/>
                    </a:cubicBezTo>
                    <a:cubicBezTo>
                      <a:pt x="112776" y="87535"/>
                      <a:pt x="87535" y="112776"/>
                      <a:pt x="56388" y="112776"/>
                    </a:cubicBezTo>
                    <a:cubicBezTo>
                      <a:pt x="25241" y="112776"/>
                      <a:pt x="0" y="87535"/>
                      <a:pt x="0" y="56388"/>
                    </a:cubicBezTo>
                    <a:cubicBezTo>
                      <a:pt x="0" y="25241"/>
                      <a:pt x="25241" y="0"/>
                      <a:pt x="5638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3281553" y="3402520"/>
                <a:ext cx="112776" cy="112775"/>
              </a:xfrm>
              <a:custGeom>
                <a:avLst/>
                <a:gdLst/>
                <a:ahLst/>
                <a:cxnLst/>
                <a:rect l="l" t="t" r="r" b="b"/>
                <a:pathLst>
                  <a:path w="112776" h="112775" extrusionOk="0">
                    <a:moveTo>
                      <a:pt x="56388" y="0"/>
                    </a:moveTo>
                    <a:cubicBezTo>
                      <a:pt x="87535" y="0"/>
                      <a:pt x="112776" y="25241"/>
                      <a:pt x="112776" y="56388"/>
                    </a:cubicBezTo>
                    <a:cubicBezTo>
                      <a:pt x="112776" y="87535"/>
                      <a:pt x="87535" y="112776"/>
                      <a:pt x="56388" y="112776"/>
                    </a:cubicBezTo>
                    <a:cubicBezTo>
                      <a:pt x="25241" y="112776"/>
                      <a:pt x="0" y="87535"/>
                      <a:pt x="0" y="56388"/>
                    </a:cubicBezTo>
                    <a:cubicBezTo>
                      <a:pt x="0" y="25241"/>
                      <a:pt x="25241" y="0"/>
                      <a:pt x="5638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rot="-1347945">
                <a:off x="3056078" y="3402494"/>
                <a:ext cx="112885" cy="112885"/>
              </a:xfrm>
              <a:custGeom>
                <a:avLst/>
                <a:gdLst/>
                <a:ahLst/>
                <a:cxnLst/>
                <a:rect l="l" t="t" r="r" b="b"/>
                <a:pathLst>
                  <a:path w="112776" h="112776" extrusionOk="0">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1" name="Google Shape;21;p2"/>
          <p:cNvSpPr/>
          <p:nvPr/>
        </p:nvSpPr>
        <p:spPr>
          <a:xfrm>
            <a:off x="844867" y="1693242"/>
            <a:ext cx="844356" cy="422087"/>
          </a:xfrm>
          <a:custGeom>
            <a:avLst/>
            <a:gdLst/>
            <a:ahLst/>
            <a:cxnLst/>
            <a:rect l="l" t="t" r="r" b="b"/>
            <a:pathLst>
              <a:path w="439769" h="219837" extrusionOk="0">
                <a:moveTo>
                  <a:pt x="219837" y="0"/>
                </a:moveTo>
                <a:cubicBezTo>
                  <a:pt x="98393" y="0"/>
                  <a:pt x="0" y="98393"/>
                  <a:pt x="0" y="219837"/>
                </a:cubicBezTo>
                <a:lnTo>
                  <a:pt x="439769" y="219837"/>
                </a:lnTo>
                <a:cubicBezTo>
                  <a:pt x="439769" y="98393"/>
                  <a:pt x="341281" y="0"/>
                  <a:pt x="21993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844867" y="2115588"/>
            <a:ext cx="844356" cy="422087"/>
          </a:xfrm>
          <a:custGeom>
            <a:avLst/>
            <a:gdLst/>
            <a:ahLst/>
            <a:cxnLst/>
            <a:rect l="l" t="t" r="r" b="b"/>
            <a:pathLst>
              <a:path w="439769" h="219837" extrusionOk="0">
                <a:moveTo>
                  <a:pt x="219837" y="0"/>
                </a:moveTo>
                <a:cubicBezTo>
                  <a:pt x="98393" y="0"/>
                  <a:pt x="0" y="98488"/>
                  <a:pt x="0" y="219837"/>
                </a:cubicBezTo>
                <a:lnTo>
                  <a:pt x="439769" y="219837"/>
                </a:lnTo>
                <a:cubicBezTo>
                  <a:pt x="439769" y="98393"/>
                  <a:pt x="341281" y="0"/>
                  <a:pt x="21993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844867" y="3492"/>
            <a:ext cx="844356" cy="1266444"/>
          </a:xfrm>
          <a:custGeom>
            <a:avLst/>
            <a:gdLst/>
            <a:ahLst/>
            <a:cxnLst/>
            <a:rect l="l" t="t" r="r" b="b"/>
            <a:pathLst>
              <a:path w="439769" h="659606" extrusionOk="0">
                <a:moveTo>
                  <a:pt x="0" y="0"/>
                </a:moveTo>
                <a:lnTo>
                  <a:pt x="439769" y="0"/>
                </a:lnTo>
                <a:lnTo>
                  <a:pt x="439769" y="659606"/>
                </a:lnTo>
                <a:lnTo>
                  <a:pt x="0" y="6596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844966" y="848099"/>
            <a:ext cx="844172" cy="844172"/>
          </a:xfrm>
          <a:custGeom>
            <a:avLst/>
            <a:gdLst/>
            <a:ahLst/>
            <a:cxnLst/>
            <a:rect l="l" t="t" r="r" b="b"/>
            <a:pathLst>
              <a:path w="439673" h="439673" extrusionOk="0">
                <a:moveTo>
                  <a:pt x="439674" y="219837"/>
                </a:moveTo>
                <a:cubicBezTo>
                  <a:pt x="439674" y="341250"/>
                  <a:pt x="341250" y="439674"/>
                  <a:pt x="219837" y="439674"/>
                </a:cubicBezTo>
                <a:cubicBezTo>
                  <a:pt x="98424" y="439674"/>
                  <a:pt x="0" y="341250"/>
                  <a:pt x="0" y="219837"/>
                </a:cubicBezTo>
                <a:cubicBezTo>
                  <a:pt x="0" y="98424"/>
                  <a:pt x="98424" y="0"/>
                  <a:pt x="219837" y="0"/>
                </a:cubicBezTo>
                <a:cubicBezTo>
                  <a:pt x="341250" y="0"/>
                  <a:pt x="439674" y="98424"/>
                  <a:pt x="439674" y="2198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 name="Google Shape;25;p2"/>
          <p:cNvGrpSpPr/>
          <p:nvPr/>
        </p:nvGrpSpPr>
        <p:grpSpPr>
          <a:xfrm>
            <a:off x="844981" y="848965"/>
            <a:ext cx="787790" cy="843968"/>
            <a:chOff x="3445097" y="2139886"/>
            <a:chExt cx="410051" cy="439292"/>
          </a:xfrm>
        </p:grpSpPr>
        <p:sp>
          <p:nvSpPr>
            <p:cNvPr id="26" name="Google Shape;26;p2"/>
            <p:cNvSpPr/>
            <p:nvPr/>
          </p:nvSpPr>
          <p:spPr>
            <a:xfrm>
              <a:off x="3836098" y="2221610"/>
              <a:ext cx="19050" cy="275843"/>
            </a:xfrm>
            <a:custGeom>
              <a:avLst/>
              <a:gdLst/>
              <a:ahLst/>
              <a:cxnLst/>
              <a:rect l="l" t="t" r="r" b="b"/>
              <a:pathLst>
                <a:path w="19050" h="275843" extrusionOk="0">
                  <a:moveTo>
                    <a:pt x="0" y="275844"/>
                  </a:moveTo>
                  <a:cubicBezTo>
                    <a:pt x="7049" y="267081"/>
                    <a:pt x="13430" y="257842"/>
                    <a:pt x="19050" y="248126"/>
                  </a:cubicBezTo>
                  <a:lnTo>
                    <a:pt x="19050" y="27718"/>
                  </a:lnTo>
                  <a:cubicBezTo>
                    <a:pt x="13430" y="18002"/>
                    <a:pt x="7049" y="8668"/>
                    <a:pt x="0" y="0"/>
                  </a:cubicBezTo>
                  <a:lnTo>
                    <a:pt x="0" y="2758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3786092" y="2176081"/>
              <a:ext cx="19050" cy="366903"/>
            </a:xfrm>
            <a:custGeom>
              <a:avLst/>
              <a:gdLst/>
              <a:ahLst/>
              <a:cxnLst/>
              <a:rect l="l" t="t" r="r" b="b"/>
              <a:pathLst>
                <a:path w="19050" h="366903" extrusionOk="0">
                  <a:moveTo>
                    <a:pt x="0" y="366903"/>
                  </a:moveTo>
                  <a:cubicBezTo>
                    <a:pt x="6572" y="362521"/>
                    <a:pt x="12954" y="357854"/>
                    <a:pt x="19050" y="352806"/>
                  </a:cubicBezTo>
                  <a:lnTo>
                    <a:pt x="19050" y="14097"/>
                  </a:lnTo>
                  <a:cubicBezTo>
                    <a:pt x="12954" y="9049"/>
                    <a:pt x="6572" y="4381"/>
                    <a:pt x="0" y="0"/>
                  </a:cubicBezTo>
                  <a:lnTo>
                    <a:pt x="0" y="3669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3736085" y="2151506"/>
              <a:ext cx="19050" cy="416052"/>
            </a:xfrm>
            <a:custGeom>
              <a:avLst/>
              <a:gdLst/>
              <a:ahLst/>
              <a:cxnLst/>
              <a:rect l="l" t="t" r="r" b="b"/>
              <a:pathLst>
                <a:path w="19050" h="416052" extrusionOk="0">
                  <a:moveTo>
                    <a:pt x="0" y="416052"/>
                  </a:moveTo>
                  <a:cubicBezTo>
                    <a:pt x="6477" y="413861"/>
                    <a:pt x="12859" y="411290"/>
                    <a:pt x="19050" y="408527"/>
                  </a:cubicBezTo>
                  <a:lnTo>
                    <a:pt x="19050" y="7525"/>
                  </a:lnTo>
                  <a:cubicBezTo>
                    <a:pt x="12859" y="4763"/>
                    <a:pt x="6477" y="2191"/>
                    <a:pt x="0" y="0"/>
                  </a:cubicBezTo>
                  <a:lnTo>
                    <a:pt x="0" y="4160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3686079" y="2140743"/>
              <a:ext cx="19050" cy="437673"/>
            </a:xfrm>
            <a:custGeom>
              <a:avLst/>
              <a:gdLst/>
              <a:ahLst/>
              <a:cxnLst/>
              <a:rect l="l" t="t" r="r" b="b"/>
              <a:pathLst>
                <a:path w="19050" h="437673" extrusionOk="0">
                  <a:moveTo>
                    <a:pt x="0" y="437579"/>
                  </a:moveTo>
                  <a:cubicBezTo>
                    <a:pt x="6477" y="437007"/>
                    <a:pt x="12764" y="436055"/>
                    <a:pt x="19050" y="434912"/>
                  </a:cubicBezTo>
                  <a:lnTo>
                    <a:pt x="19050" y="2667"/>
                  </a:lnTo>
                  <a:cubicBezTo>
                    <a:pt x="12764" y="1524"/>
                    <a:pt x="6477" y="571"/>
                    <a:pt x="0" y="0"/>
                  </a:cubicBezTo>
                  <a:lnTo>
                    <a:pt x="0" y="4376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3636073" y="2139886"/>
              <a:ext cx="19050" cy="439292"/>
            </a:xfrm>
            <a:custGeom>
              <a:avLst/>
              <a:gdLst/>
              <a:ahLst/>
              <a:cxnLst/>
              <a:rect l="l" t="t" r="r" b="b"/>
              <a:pathLst>
                <a:path w="19050" h="439292" extrusionOk="0">
                  <a:moveTo>
                    <a:pt x="0" y="437578"/>
                  </a:moveTo>
                  <a:cubicBezTo>
                    <a:pt x="6287" y="438436"/>
                    <a:pt x="12573" y="439007"/>
                    <a:pt x="19050" y="439293"/>
                  </a:cubicBezTo>
                  <a:lnTo>
                    <a:pt x="19050" y="0"/>
                  </a:lnTo>
                  <a:cubicBezTo>
                    <a:pt x="12573" y="286"/>
                    <a:pt x="6287" y="857"/>
                    <a:pt x="0" y="1714"/>
                  </a:cubicBezTo>
                  <a:lnTo>
                    <a:pt x="0" y="4375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3586067" y="2147887"/>
              <a:ext cx="19050" cy="423100"/>
            </a:xfrm>
            <a:custGeom>
              <a:avLst/>
              <a:gdLst/>
              <a:ahLst/>
              <a:cxnLst/>
              <a:rect l="l" t="t" r="r" b="b"/>
              <a:pathLst>
                <a:path w="19050" h="423100" extrusionOk="0">
                  <a:moveTo>
                    <a:pt x="0" y="416814"/>
                  </a:moveTo>
                  <a:cubicBezTo>
                    <a:pt x="6191" y="419195"/>
                    <a:pt x="12573" y="421291"/>
                    <a:pt x="19050" y="423100"/>
                  </a:cubicBezTo>
                  <a:lnTo>
                    <a:pt x="19050" y="0"/>
                  </a:lnTo>
                  <a:cubicBezTo>
                    <a:pt x="12573" y="1810"/>
                    <a:pt x="6191" y="3905"/>
                    <a:pt x="0" y="6287"/>
                  </a:cubicBezTo>
                  <a:lnTo>
                    <a:pt x="0" y="4168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3536060" y="2169033"/>
              <a:ext cx="19050" cy="380904"/>
            </a:xfrm>
            <a:custGeom>
              <a:avLst/>
              <a:gdLst/>
              <a:ahLst/>
              <a:cxnLst/>
              <a:rect l="l" t="t" r="r" b="b"/>
              <a:pathLst>
                <a:path w="19050" h="380904" extrusionOk="0">
                  <a:moveTo>
                    <a:pt x="0" y="368522"/>
                  </a:moveTo>
                  <a:cubicBezTo>
                    <a:pt x="6096" y="372999"/>
                    <a:pt x="12478" y="377095"/>
                    <a:pt x="19050" y="380905"/>
                  </a:cubicBezTo>
                  <a:lnTo>
                    <a:pt x="19050" y="0"/>
                  </a:lnTo>
                  <a:cubicBezTo>
                    <a:pt x="12478" y="3810"/>
                    <a:pt x="6096" y="7906"/>
                    <a:pt x="0" y="12382"/>
                  </a:cubicBezTo>
                  <a:lnTo>
                    <a:pt x="0" y="36861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3486054" y="2208561"/>
              <a:ext cx="19050" cy="301847"/>
            </a:xfrm>
            <a:custGeom>
              <a:avLst/>
              <a:gdLst/>
              <a:ahLst/>
              <a:cxnLst/>
              <a:rect l="l" t="t" r="r" b="b"/>
              <a:pathLst>
                <a:path w="19050" h="301847" extrusionOk="0">
                  <a:moveTo>
                    <a:pt x="0" y="278701"/>
                  </a:moveTo>
                  <a:cubicBezTo>
                    <a:pt x="5810" y="286798"/>
                    <a:pt x="12192" y="294608"/>
                    <a:pt x="19050" y="301847"/>
                  </a:cubicBezTo>
                  <a:lnTo>
                    <a:pt x="19050" y="0"/>
                  </a:lnTo>
                  <a:cubicBezTo>
                    <a:pt x="12192" y="7239"/>
                    <a:pt x="5810" y="14954"/>
                    <a:pt x="0" y="23146"/>
                  </a:cubicBezTo>
                  <a:lnTo>
                    <a:pt x="0" y="2787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3445097" y="2293620"/>
              <a:ext cx="10001" cy="131825"/>
            </a:xfrm>
            <a:custGeom>
              <a:avLst/>
              <a:gdLst/>
              <a:ahLst/>
              <a:cxnLst/>
              <a:rect l="l" t="t" r="r" b="b"/>
              <a:pathLst>
                <a:path w="10001" h="131825" extrusionOk="0">
                  <a:moveTo>
                    <a:pt x="10001" y="0"/>
                  </a:moveTo>
                  <a:cubicBezTo>
                    <a:pt x="3524" y="20765"/>
                    <a:pt x="0" y="42958"/>
                    <a:pt x="0" y="65913"/>
                  </a:cubicBezTo>
                  <a:cubicBezTo>
                    <a:pt x="0" y="88868"/>
                    <a:pt x="3524" y="110966"/>
                    <a:pt x="10001" y="131826"/>
                  </a:cubicBezTo>
                  <a:lnTo>
                    <a:pt x="10001"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 name="Google Shape;35;p2"/>
          <p:cNvGrpSpPr/>
          <p:nvPr/>
        </p:nvGrpSpPr>
        <p:grpSpPr>
          <a:xfrm>
            <a:off x="844938" y="2538245"/>
            <a:ext cx="844702" cy="844702"/>
            <a:chOff x="1989100" y="2227979"/>
            <a:chExt cx="439674" cy="439674"/>
          </a:xfrm>
        </p:grpSpPr>
        <p:sp>
          <p:nvSpPr>
            <p:cNvPr id="36" name="Google Shape;36;p2"/>
            <p:cNvSpPr/>
            <p:nvPr/>
          </p:nvSpPr>
          <p:spPr>
            <a:xfrm>
              <a:off x="1989100" y="2227979"/>
              <a:ext cx="439674" cy="439674"/>
            </a:xfrm>
            <a:custGeom>
              <a:avLst/>
              <a:gdLst/>
              <a:ahLst/>
              <a:cxnLst/>
              <a:rect l="l" t="t" r="r" b="b"/>
              <a:pathLst>
                <a:path w="439674" h="439674" extrusionOk="0">
                  <a:moveTo>
                    <a:pt x="439674" y="219837"/>
                  </a:moveTo>
                  <a:cubicBezTo>
                    <a:pt x="439674" y="341250"/>
                    <a:pt x="341250" y="439674"/>
                    <a:pt x="219837" y="439674"/>
                  </a:cubicBezTo>
                  <a:cubicBezTo>
                    <a:pt x="98424" y="439674"/>
                    <a:pt x="0" y="341250"/>
                    <a:pt x="0" y="219837"/>
                  </a:cubicBezTo>
                  <a:cubicBezTo>
                    <a:pt x="0" y="98424"/>
                    <a:pt x="98424" y="0"/>
                    <a:pt x="219837" y="0"/>
                  </a:cubicBezTo>
                  <a:cubicBezTo>
                    <a:pt x="341250" y="0"/>
                    <a:pt x="439674" y="98424"/>
                    <a:pt x="439674" y="219837"/>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2035103" y="2273945"/>
              <a:ext cx="347662" cy="347662"/>
            </a:xfrm>
            <a:custGeom>
              <a:avLst/>
              <a:gdLst/>
              <a:ahLst/>
              <a:cxnLst/>
              <a:rect l="l" t="t" r="r" b="b"/>
              <a:pathLst>
                <a:path w="347662" h="347662" extrusionOk="0">
                  <a:moveTo>
                    <a:pt x="347662" y="173831"/>
                  </a:moveTo>
                  <a:cubicBezTo>
                    <a:pt x="347662" y="269836"/>
                    <a:pt x="269836" y="347663"/>
                    <a:pt x="173831" y="347663"/>
                  </a:cubicBezTo>
                  <a:cubicBezTo>
                    <a:pt x="77827" y="347663"/>
                    <a:pt x="0" y="269836"/>
                    <a:pt x="0" y="173831"/>
                  </a:cubicBezTo>
                  <a:cubicBezTo>
                    <a:pt x="0" y="77827"/>
                    <a:pt x="77827" y="0"/>
                    <a:pt x="173831" y="0"/>
                  </a:cubicBezTo>
                  <a:cubicBezTo>
                    <a:pt x="269836" y="0"/>
                    <a:pt x="347662" y="77827"/>
                    <a:pt x="347662" y="17383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2088728" y="2327570"/>
              <a:ext cx="240411" cy="240411"/>
            </a:xfrm>
            <a:custGeom>
              <a:avLst/>
              <a:gdLst/>
              <a:ahLst/>
              <a:cxnLst/>
              <a:rect l="l" t="t" r="r" b="b"/>
              <a:pathLst>
                <a:path w="240411" h="240411" extrusionOk="0">
                  <a:moveTo>
                    <a:pt x="240411" y="120206"/>
                  </a:moveTo>
                  <a:cubicBezTo>
                    <a:pt x="240411" y="186593"/>
                    <a:pt x="186593" y="240411"/>
                    <a:pt x="120205" y="240411"/>
                  </a:cubicBezTo>
                  <a:cubicBezTo>
                    <a:pt x="53818" y="240411"/>
                    <a:pt x="0" y="186593"/>
                    <a:pt x="0" y="120206"/>
                  </a:cubicBezTo>
                  <a:cubicBezTo>
                    <a:pt x="0" y="53818"/>
                    <a:pt x="53818" y="0"/>
                    <a:pt x="120205" y="0"/>
                  </a:cubicBezTo>
                  <a:cubicBezTo>
                    <a:pt x="186593" y="0"/>
                    <a:pt x="240411" y="53818"/>
                    <a:pt x="240411" y="120206"/>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2138735" y="2377577"/>
              <a:ext cx="140398" cy="140398"/>
            </a:xfrm>
            <a:custGeom>
              <a:avLst/>
              <a:gdLst/>
              <a:ahLst/>
              <a:cxnLst/>
              <a:rect l="l" t="t" r="r" b="b"/>
              <a:pathLst>
                <a:path w="140398" h="140398" extrusionOk="0">
                  <a:moveTo>
                    <a:pt x="140399" y="70199"/>
                  </a:moveTo>
                  <a:cubicBezTo>
                    <a:pt x="140399" y="108969"/>
                    <a:pt x="108969" y="140398"/>
                    <a:pt x="70199" y="140398"/>
                  </a:cubicBezTo>
                  <a:cubicBezTo>
                    <a:pt x="31429" y="140398"/>
                    <a:pt x="0" y="108969"/>
                    <a:pt x="0" y="70199"/>
                  </a:cubicBezTo>
                  <a:cubicBezTo>
                    <a:pt x="0" y="31429"/>
                    <a:pt x="31429" y="0"/>
                    <a:pt x="70199" y="0"/>
                  </a:cubicBezTo>
                  <a:cubicBezTo>
                    <a:pt x="108969" y="0"/>
                    <a:pt x="140399" y="31429"/>
                    <a:pt x="140399" y="70199"/>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2177978" y="2416820"/>
              <a:ext cx="61912" cy="61912"/>
            </a:xfrm>
            <a:custGeom>
              <a:avLst/>
              <a:gdLst/>
              <a:ahLst/>
              <a:cxnLst/>
              <a:rect l="l" t="t" r="r" b="b"/>
              <a:pathLst>
                <a:path w="61912" h="61912" extrusionOk="0">
                  <a:moveTo>
                    <a:pt x="61912" y="30956"/>
                  </a:moveTo>
                  <a:cubicBezTo>
                    <a:pt x="61912" y="48053"/>
                    <a:pt x="48053" y="61913"/>
                    <a:pt x="30956" y="61913"/>
                  </a:cubicBezTo>
                  <a:cubicBezTo>
                    <a:pt x="13860" y="61913"/>
                    <a:pt x="0" y="48053"/>
                    <a:pt x="0" y="30956"/>
                  </a:cubicBezTo>
                  <a:cubicBezTo>
                    <a:pt x="0" y="13860"/>
                    <a:pt x="13860" y="0"/>
                    <a:pt x="30956" y="0"/>
                  </a:cubicBezTo>
                  <a:cubicBezTo>
                    <a:pt x="48053" y="0"/>
                    <a:pt x="61912" y="13860"/>
                    <a:pt x="61912" y="30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 name="Google Shape;41;p2"/>
          <p:cNvGrpSpPr/>
          <p:nvPr/>
        </p:nvGrpSpPr>
        <p:grpSpPr>
          <a:xfrm>
            <a:off x="7451643" y="4298055"/>
            <a:ext cx="851105" cy="845434"/>
            <a:chOff x="5148453" y="4147470"/>
            <a:chExt cx="443007" cy="440055"/>
          </a:xfrm>
        </p:grpSpPr>
        <p:sp>
          <p:nvSpPr>
            <p:cNvPr id="42" name="Google Shape;42;p2"/>
            <p:cNvSpPr/>
            <p:nvPr/>
          </p:nvSpPr>
          <p:spPr>
            <a:xfrm>
              <a:off x="5522880"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5546693"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5546693"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5570410" y="4338066"/>
              <a:ext cx="21050" cy="32099"/>
            </a:xfrm>
            <a:custGeom>
              <a:avLst/>
              <a:gdLst/>
              <a:ahLst/>
              <a:cxnLst/>
              <a:rect l="l" t="t" r="r" b="b"/>
              <a:pathLst>
                <a:path w="21050" h="32099" extrusionOk="0">
                  <a:moveTo>
                    <a:pt x="95" y="16002"/>
                  </a:moveTo>
                  <a:cubicBezTo>
                    <a:pt x="95" y="24860"/>
                    <a:pt x="7334" y="32099"/>
                    <a:pt x="16192" y="32099"/>
                  </a:cubicBezTo>
                  <a:cubicBezTo>
                    <a:pt x="17907" y="32099"/>
                    <a:pt x="19526" y="31718"/>
                    <a:pt x="21050" y="31242"/>
                  </a:cubicBezTo>
                  <a:cubicBezTo>
                    <a:pt x="21050" y="30099"/>
                    <a:pt x="21050" y="29051"/>
                    <a:pt x="21050" y="27908"/>
                  </a:cubicBezTo>
                  <a:cubicBezTo>
                    <a:pt x="21050" y="18574"/>
                    <a:pt x="20383" y="9335"/>
                    <a:pt x="19240" y="286"/>
                  </a:cubicBezTo>
                  <a:cubicBezTo>
                    <a:pt x="18193" y="95"/>
                    <a:pt x="17145" y="0"/>
                    <a:pt x="16097" y="0"/>
                  </a:cubicBezTo>
                  <a:cubicBezTo>
                    <a:pt x="7239" y="0"/>
                    <a:pt x="0" y="7239"/>
                    <a:pt x="0"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5522880"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5546598" y="4481322"/>
              <a:ext cx="12477" cy="17906"/>
            </a:xfrm>
            <a:custGeom>
              <a:avLst/>
              <a:gdLst/>
              <a:ahLst/>
              <a:cxnLst/>
              <a:rect l="l" t="t" r="r" b="b"/>
              <a:pathLst>
                <a:path w="12477" h="17906" extrusionOk="0">
                  <a:moveTo>
                    <a:pt x="95" y="15621"/>
                  </a:moveTo>
                  <a:cubicBezTo>
                    <a:pt x="95" y="16383"/>
                    <a:pt x="190" y="17145"/>
                    <a:pt x="286" y="17907"/>
                  </a:cubicBezTo>
                  <a:cubicBezTo>
                    <a:pt x="4667" y="12192"/>
                    <a:pt x="8668" y="6191"/>
                    <a:pt x="12478" y="0"/>
                  </a:cubicBezTo>
                  <a:cubicBezTo>
                    <a:pt x="5334" y="1619"/>
                    <a:pt x="0" y="8001"/>
                    <a:pt x="0" y="156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5570505" y="4434363"/>
              <a:ext cx="10191" cy="22002"/>
            </a:xfrm>
            <a:custGeom>
              <a:avLst/>
              <a:gdLst/>
              <a:ahLst/>
              <a:cxnLst/>
              <a:rect l="l" t="t" r="r" b="b"/>
              <a:pathLst>
                <a:path w="10191" h="22002" extrusionOk="0">
                  <a:moveTo>
                    <a:pt x="0" y="14954"/>
                  </a:moveTo>
                  <a:cubicBezTo>
                    <a:pt x="0" y="17526"/>
                    <a:pt x="667" y="19908"/>
                    <a:pt x="1715" y="22003"/>
                  </a:cubicBezTo>
                  <a:cubicBezTo>
                    <a:pt x="4953" y="14859"/>
                    <a:pt x="7716" y="7525"/>
                    <a:pt x="10192" y="0"/>
                  </a:cubicBezTo>
                  <a:cubicBezTo>
                    <a:pt x="4191" y="2381"/>
                    <a:pt x="0" y="8096"/>
                    <a:pt x="0" y="149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5522880"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5499068" y="4195572"/>
              <a:ext cx="31908" cy="31718"/>
            </a:xfrm>
            <a:custGeom>
              <a:avLst/>
              <a:gdLst/>
              <a:ahLst/>
              <a:cxnLst/>
              <a:rect l="l" t="t" r="r" b="b"/>
              <a:pathLst>
                <a:path w="31908" h="31718" extrusionOk="0">
                  <a:moveTo>
                    <a:pt x="12478" y="0"/>
                  </a:moveTo>
                  <a:cubicBezTo>
                    <a:pt x="5334" y="1619"/>
                    <a:pt x="0" y="8001"/>
                    <a:pt x="0" y="15621"/>
                  </a:cubicBezTo>
                  <a:cubicBezTo>
                    <a:pt x="0" y="24479"/>
                    <a:pt x="7239" y="31718"/>
                    <a:pt x="16097" y="31718"/>
                  </a:cubicBezTo>
                  <a:cubicBezTo>
                    <a:pt x="24098" y="31718"/>
                    <a:pt x="30671" y="25908"/>
                    <a:pt x="31909" y="18288"/>
                  </a:cubicBezTo>
                  <a:cubicBezTo>
                    <a:pt x="25813" y="11811"/>
                    <a:pt x="19336" y="5715"/>
                    <a:pt x="1247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5451443" y="41950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5427630" y="4153185"/>
              <a:ext cx="32194" cy="26479"/>
            </a:xfrm>
            <a:custGeom>
              <a:avLst/>
              <a:gdLst/>
              <a:ahLst/>
              <a:cxnLst/>
              <a:rect l="l" t="t" r="r" b="b"/>
              <a:pathLst>
                <a:path w="32194" h="26479" extrusionOk="0">
                  <a:moveTo>
                    <a:pt x="0" y="10382"/>
                  </a:moveTo>
                  <a:cubicBezTo>
                    <a:pt x="0" y="19240"/>
                    <a:pt x="7239" y="26479"/>
                    <a:pt x="16097" y="26479"/>
                  </a:cubicBezTo>
                  <a:cubicBezTo>
                    <a:pt x="24956" y="26479"/>
                    <a:pt x="32195" y="19240"/>
                    <a:pt x="32195" y="10382"/>
                  </a:cubicBezTo>
                  <a:cubicBezTo>
                    <a:pt x="32195" y="10382"/>
                    <a:pt x="32195" y="10382"/>
                    <a:pt x="32195" y="10287"/>
                  </a:cubicBezTo>
                  <a:cubicBezTo>
                    <a:pt x="23051" y="6287"/>
                    <a:pt x="13716" y="2762"/>
                    <a:pt x="4001" y="0"/>
                  </a:cubicBezTo>
                  <a:cubicBezTo>
                    <a:pt x="1619" y="2857"/>
                    <a:pt x="95" y="6382"/>
                    <a:pt x="95" y="103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5499068"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5451443"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5475255"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5427630"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5499068"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5451443"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5475255"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5427630"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5499068"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5451443"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5475255"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5427630"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5475255" y="4528470"/>
              <a:ext cx="31528" cy="28860"/>
            </a:xfrm>
            <a:custGeom>
              <a:avLst/>
              <a:gdLst/>
              <a:ahLst/>
              <a:cxnLst/>
              <a:rect l="l" t="t" r="r" b="b"/>
              <a:pathLst>
                <a:path w="31528" h="28860" extrusionOk="0">
                  <a:moveTo>
                    <a:pt x="16097" y="0"/>
                  </a:moveTo>
                  <a:cubicBezTo>
                    <a:pt x="7239" y="0"/>
                    <a:pt x="0" y="7239"/>
                    <a:pt x="0" y="16097"/>
                  </a:cubicBezTo>
                  <a:cubicBezTo>
                    <a:pt x="0" y="21336"/>
                    <a:pt x="2477" y="25908"/>
                    <a:pt x="6382" y="28861"/>
                  </a:cubicBezTo>
                  <a:cubicBezTo>
                    <a:pt x="15145" y="23717"/>
                    <a:pt x="23527" y="18002"/>
                    <a:pt x="31528" y="11716"/>
                  </a:cubicBezTo>
                  <a:cubicBezTo>
                    <a:pt x="29623" y="4953"/>
                    <a:pt x="23527"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5427630" y="4528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5403818" y="41950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5356193" y="41950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5380005" y="4147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5332380" y="4147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5403818"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5356193"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5380005"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5332380"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5403818"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2"/>
            <p:cNvSpPr/>
            <p:nvPr/>
          </p:nvSpPr>
          <p:spPr>
            <a:xfrm>
              <a:off x="5356193"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5380005"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5332380"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5403818"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5356193"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a:off x="5380005"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a:off x="5332380"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5405818" y="4576095"/>
              <a:ext cx="23717" cy="8477"/>
            </a:xfrm>
            <a:custGeom>
              <a:avLst/>
              <a:gdLst/>
              <a:ahLst/>
              <a:cxnLst/>
              <a:rect l="l" t="t" r="r" b="b"/>
              <a:pathLst>
                <a:path w="23717" h="8477" extrusionOk="0">
                  <a:moveTo>
                    <a:pt x="23717" y="3238"/>
                  </a:moveTo>
                  <a:cubicBezTo>
                    <a:pt x="21050" y="1238"/>
                    <a:pt x="17716" y="0"/>
                    <a:pt x="14097" y="0"/>
                  </a:cubicBezTo>
                  <a:cubicBezTo>
                    <a:pt x="8001" y="0"/>
                    <a:pt x="2762" y="3429"/>
                    <a:pt x="0" y="8477"/>
                  </a:cubicBezTo>
                  <a:cubicBezTo>
                    <a:pt x="8001" y="7144"/>
                    <a:pt x="15907" y="5429"/>
                    <a:pt x="23622" y="32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5357145" y="4576095"/>
              <a:ext cx="30194" cy="11430"/>
            </a:xfrm>
            <a:custGeom>
              <a:avLst/>
              <a:gdLst/>
              <a:ahLst/>
              <a:cxnLst/>
              <a:rect l="l" t="t" r="r" b="b"/>
              <a:pathLst>
                <a:path w="30194" h="11430" extrusionOk="0">
                  <a:moveTo>
                    <a:pt x="0" y="11049"/>
                  </a:moveTo>
                  <a:cubicBezTo>
                    <a:pt x="4286" y="11335"/>
                    <a:pt x="8572" y="11430"/>
                    <a:pt x="12859" y="11430"/>
                  </a:cubicBezTo>
                  <a:cubicBezTo>
                    <a:pt x="18669" y="11430"/>
                    <a:pt x="24479" y="11144"/>
                    <a:pt x="30194" y="10668"/>
                  </a:cubicBezTo>
                  <a:cubicBezTo>
                    <a:pt x="28004" y="4477"/>
                    <a:pt x="22098" y="0"/>
                    <a:pt x="15145" y="0"/>
                  </a:cubicBezTo>
                  <a:cubicBezTo>
                    <a:pt x="8192" y="0"/>
                    <a:pt x="2096" y="4572"/>
                    <a:pt x="0" y="109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5380005" y="4528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a:off x="5332380" y="4528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a:off x="5308568" y="41950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5260943" y="41950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5284755" y="4152138"/>
              <a:ext cx="32194" cy="27527"/>
            </a:xfrm>
            <a:custGeom>
              <a:avLst/>
              <a:gdLst/>
              <a:ahLst/>
              <a:cxnLst/>
              <a:rect l="l" t="t" r="r" b="b"/>
              <a:pathLst>
                <a:path w="32194" h="27527" extrusionOk="0">
                  <a:moveTo>
                    <a:pt x="0" y="11430"/>
                  </a:moveTo>
                  <a:cubicBezTo>
                    <a:pt x="0" y="20288"/>
                    <a:pt x="7239" y="27527"/>
                    <a:pt x="16097" y="27527"/>
                  </a:cubicBezTo>
                  <a:cubicBezTo>
                    <a:pt x="24956" y="27527"/>
                    <a:pt x="32195" y="20288"/>
                    <a:pt x="32195" y="11430"/>
                  </a:cubicBezTo>
                  <a:cubicBezTo>
                    <a:pt x="32195" y="6953"/>
                    <a:pt x="30385" y="2857"/>
                    <a:pt x="27337" y="0"/>
                  </a:cubicBezTo>
                  <a:cubicBezTo>
                    <a:pt x="18002" y="2476"/>
                    <a:pt x="8954" y="5620"/>
                    <a:pt x="191" y="9239"/>
                  </a:cubicBezTo>
                  <a:cubicBezTo>
                    <a:pt x="95" y="10001"/>
                    <a:pt x="0" y="10668"/>
                    <a:pt x="0" y="114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2"/>
            <p:cNvSpPr/>
            <p:nvPr/>
          </p:nvSpPr>
          <p:spPr>
            <a:xfrm>
              <a:off x="5250656" y="4169187"/>
              <a:ext cx="17621" cy="10477"/>
            </a:xfrm>
            <a:custGeom>
              <a:avLst/>
              <a:gdLst/>
              <a:ahLst/>
              <a:cxnLst/>
              <a:rect l="l" t="t" r="r" b="b"/>
              <a:pathLst>
                <a:path w="17621" h="10477" extrusionOk="0">
                  <a:moveTo>
                    <a:pt x="0" y="10192"/>
                  </a:moveTo>
                  <a:cubicBezTo>
                    <a:pt x="857" y="10287"/>
                    <a:pt x="1714" y="10478"/>
                    <a:pt x="2572" y="10478"/>
                  </a:cubicBezTo>
                  <a:cubicBezTo>
                    <a:pt x="9430" y="10478"/>
                    <a:pt x="15335" y="6096"/>
                    <a:pt x="17621" y="0"/>
                  </a:cubicBezTo>
                  <a:cubicBezTo>
                    <a:pt x="11621" y="3143"/>
                    <a:pt x="5715" y="6572"/>
                    <a:pt x="0" y="101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2"/>
            <p:cNvSpPr/>
            <p:nvPr/>
          </p:nvSpPr>
          <p:spPr>
            <a:xfrm>
              <a:off x="5308568"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2"/>
            <p:cNvSpPr/>
            <p:nvPr/>
          </p:nvSpPr>
          <p:spPr>
            <a:xfrm>
              <a:off x="5260943"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2"/>
            <p:cNvSpPr/>
            <p:nvPr/>
          </p:nvSpPr>
          <p:spPr>
            <a:xfrm>
              <a:off x="5284755"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2"/>
            <p:cNvSpPr/>
            <p:nvPr/>
          </p:nvSpPr>
          <p:spPr>
            <a:xfrm>
              <a:off x="5237130"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2"/>
            <p:cNvSpPr/>
            <p:nvPr/>
          </p:nvSpPr>
          <p:spPr>
            <a:xfrm>
              <a:off x="5308568"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2"/>
            <p:cNvSpPr/>
            <p:nvPr/>
          </p:nvSpPr>
          <p:spPr>
            <a:xfrm>
              <a:off x="5260943"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2"/>
            <p:cNvSpPr/>
            <p:nvPr/>
          </p:nvSpPr>
          <p:spPr>
            <a:xfrm>
              <a:off x="5284755"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2"/>
            <p:cNvSpPr/>
            <p:nvPr/>
          </p:nvSpPr>
          <p:spPr>
            <a:xfrm>
              <a:off x="5237130"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2"/>
            <p:cNvSpPr/>
            <p:nvPr/>
          </p:nvSpPr>
          <p:spPr>
            <a:xfrm>
              <a:off x="5308568"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2"/>
            <p:cNvSpPr/>
            <p:nvPr/>
          </p:nvSpPr>
          <p:spPr>
            <a:xfrm>
              <a:off x="5260943"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2"/>
            <p:cNvSpPr/>
            <p:nvPr/>
          </p:nvSpPr>
          <p:spPr>
            <a:xfrm>
              <a:off x="5284755"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2"/>
            <p:cNvSpPr/>
            <p:nvPr/>
          </p:nvSpPr>
          <p:spPr>
            <a:xfrm>
              <a:off x="5237130"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2"/>
            <p:cNvSpPr/>
            <p:nvPr/>
          </p:nvSpPr>
          <p:spPr>
            <a:xfrm>
              <a:off x="5284755" y="4528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2"/>
            <p:cNvSpPr/>
            <p:nvPr/>
          </p:nvSpPr>
          <p:spPr>
            <a:xfrm>
              <a:off x="5237321" y="4528470"/>
              <a:ext cx="32099" cy="30194"/>
            </a:xfrm>
            <a:custGeom>
              <a:avLst/>
              <a:gdLst/>
              <a:ahLst/>
              <a:cxnLst/>
              <a:rect l="l" t="t" r="r" b="b"/>
              <a:pathLst>
                <a:path w="32099" h="30194" extrusionOk="0">
                  <a:moveTo>
                    <a:pt x="15907" y="0"/>
                  </a:moveTo>
                  <a:cubicBezTo>
                    <a:pt x="7429" y="0"/>
                    <a:pt x="571" y="6572"/>
                    <a:pt x="0" y="14859"/>
                  </a:cubicBezTo>
                  <a:cubicBezTo>
                    <a:pt x="7429" y="20479"/>
                    <a:pt x="15335" y="25527"/>
                    <a:pt x="23527" y="30194"/>
                  </a:cubicBezTo>
                  <a:cubicBezTo>
                    <a:pt x="28575" y="27527"/>
                    <a:pt x="32099" y="22193"/>
                    <a:pt x="32099" y="16097"/>
                  </a:cubicBezTo>
                  <a:cubicBezTo>
                    <a:pt x="32099" y="7239"/>
                    <a:pt x="24860" y="0"/>
                    <a:pt x="1600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2"/>
            <p:cNvSpPr/>
            <p:nvPr/>
          </p:nvSpPr>
          <p:spPr>
            <a:xfrm>
              <a:off x="5213318" y="4195095"/>
              <a:ext cx="32194" cy="32194"/>
            </a:xfrm>
            <a:custGeom>
              <a:avLst/>
              <a:gdLst/>
              <a:ahLst/>
              <a:cxnLst/>
              <a:rect l="l" t="t" r="r" b="b"/>
              <a:pathLst>
                <a:path w="32194" h="32194" extrusionOk="0">
                  <a:moveTo>
                    <a:pt x="0" y="16097"/>
                  </a:moveTo>
                  <a:cubicBezTo>
                    <a:pt x="0" y="24955"/>
                    <a:pt x="7239" y="32195"/>
                    <a:pt x="16097" y="32195"/>
                  </a:cubicBezTo>
                  <a:cubicBezTo>
                    <a:pt x="24955" y="32195"/>
                    <a:pt x="32195" y="24955"/>
                    <a:pt x="32195" y="16097"/>
                  </a:cubicBezTo>
                  <a:cubicBezTo>
                    <a:pt x="32195" y="7239"/>
                    <a:pt x="24955" y="0"/>
                    <a:pt x="16097" y="0"/>
                  </a:cubicBezTo>
                  <a:cubicBezTo>
                    <a:pt x="15907" y="0"/>
                    <a:pt x="15716" y="0"/>
                    <a:pt x="15526" y="0"/>
                  </a:cubicBezTo>
                  <a:cubicBezTo>
                    <a:pt x="10192" y="4382"/>
                    <a:pt x="5048" y="9049"/>
                    <a:pt x="191" y="13907"/>
                  </a:cubicBezTo>
                  <a:cubicBezTo>
                    <a:pt x="191" y="14573"/>
                    <a:pt x="0" y="15240"/>
                    <a:pt x="0" y="1600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2"/>
            <p:cNvSpPr/>
            <p:nvPr/>
          </p:nvSpPr>
          <p:spPr>
            <a:xfrm>
              <a:off x="5213318" y="4290345"/>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2"/>
            <p:cNvSpPr/>
            <p:nvPr/>
          </p:nvSpPr>
          <p:spPr>
            <a:xfrm>
              <a:off x="5165693" y="4290345"/>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2"/>
            <p:cNvSpPr/>
            <p:nvPr/>
          </p:nvSpPr>
          <p:spPr>
            <a:xfrm>
              <a:off x="5189505" y="4242720"/>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2"/>
            <p:cNvSpPr/>
            <p:nvPr/>
          </p:nvSpPr>
          <p:spPr>
            <a:xfrm>
              <a:off x="5213318" y="4385595"/>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2"/>
            <p:cNvSpPr/>
            <p:nvPr/>
          </p:nvSpPr>
          <p:spPr>
            <a:xfrm>
              <a:off x="5165693" y="4385595"/>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2"/>
            <p:cNvSpPr/>
            <p:nvPr/>
          </p:nvSpPr>
          <p:spPr>
            <a:xfrm>
              <a:off x="5189505" y="4337970"/>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2"/>
            <p:cNvSpPr/>
            <p:nvPr/>
          </p:nvSpPr>
          <p:spPr>
            <a:xfrm>
              <a:off x="5148453" y="4337875"/>
              <a:ext cx="25622" cy="32194"/>
            </a:xfrm>
            <a:custGeom>
              <a:avLst/>
              <a:gdLst/>
              <a:ahLst/>
              <a:cxnLst/>
              <a:rect l="l" t="t" r="r" b="b"/>
              <a:pathLst>
                <a:path w="25622" h="32194" extrusionOk="0">
                  <a:moveTo>
                    <a:pt x="0" y="29051"/>
                  </a:moveTo>
                  <a:cubicBezTo>
                    <a:pt x="2667" y="31051"/>
                    <a:pt x="5905" y="32194"/>
                    <a:pt x="9525" y="32194"/>
                  </a:cubicBezTo>
                  <a:cubicBezTo>
                    <a:pt x="18383" y="32194"/>
                    <a:pt x="25622" y="24955"/>
                    <a:pt x="25622" y="16097"/>
                  </a:cubicBezTo>
                  <a:cubicBezTo>
                    <a:pt x="25622" y="7239"/>
                    <a:pt x="18383" y="0"/>
                    <a:pt x="9525" y="0"/>
                  </a:cubicBezTo>
                  <a:cubicBezTo>
                    <a:pt x="6572" y="0"/>
                    <a:pt x="3905" y="857"/>
                    <a:pt x="1524" y="2191"/>
                  </a:cubicBezTo>
                  <a:cubicBezTo>
                    <a:pt x="571" y="10668"/>
                    <a:pt x="0" y="19240"/>
                    <a:pt x="0" y="28003"/>
                  </a:cubicBezTo>
                  <a:cubicBezTo>
                    <a:pt x="0" y="28384"/>
                    <a:pt x="0" y="28670"/>
                    <a:pt x="0" y="29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2"/>
            <p:cNvSpPr/>
            <p:nvPr/>
          </p:nvSpPr>
          <p:spPr>
            <a:xfrm>
              <a:off x="5213318" y="4480845"/>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2"/>
            <p:cNvSpPr/>
            <p:nvPr/>
          </p:nvSpPr>
          <p:spPr>
            <a:xfrm>
              <a:off x="5180647" y="4480845"/>
              <a:ext cx="17240" cy="22669"/>
            </a:xfrm>
            <a:custGeom>
              <a:avLst/>
              <a:gdLst/>
              <a:ahLst/>
              <a:cxnLst/>
              <a:rect l="l" t="t" r="r" b="b"/>
              <a:pathLst>
                <a:path w="17240" h="22669" extrusionOk="0">
                  <a:moveTo>
                    <a:pt x="1143" y="0"/>
                  </a:moveTo>
                  <a:cubicBezTo>
                    <a:pt x="1143" y="0"/>
                    <a:pt x="381" y="0"/>
                    <a:pt x="0" y="95"/>
                  </a:cubicBezTo>
                  <a:cubicBezTo>
                    <a:pt x="4763" y="8001"/>
                    <a:pt x="10097" y="15430"/>
                    <a:pt x="15812" y="22670"/>
                  </a:cubicBezTo>
                  <a:cubicBezTo>
                    <a:pt x="16764" y="20669"/>
                    <a:pt x="17240" y="18383"/>
                    <a:pt x="17240" y="16097"/>
                  </a:cubicBezTo>
                  <a:cubicBezTo>
                    <a:pt x="17240" y="7239"/>
                    <a:pt x="10001" y="0"/>
                    <a:pt x="114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2"/>
            <p:cNvSpPr/>
            <p:nvPr/>
          </p:nvSpPr>
          <p:spPr>
            <a:xfrm>
              <a:off x="5189505" y="4433220"/>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2"/>
            <p:cNvSpPr/>
            <p:nvPr/>
          </p:nvSpPr>
          <p:spPr>
            <a:xfrm>
              <a:off x="5158930" y="4433316"/>
              <a:ext cx="15144" cy="27050"/>
            </a:xfrm>
            <a:custGeom>
              <a:avLst/>
              <a:gdLst/>
              <a:ahLst/>
              <a:cxnLst/>
              <a:rect l="l" t="t" r="r" b="b"/>
              <a:pathLst>
                <a:path w="15144" h="27050" extrusionOk="0">
                  <a:moveTo>
                    <a:pt x="0" y="0"/>
                  </a:moveTo>
                  <a:cubicBezTo>
                    <a:pt x="2953" y="9335"/>
                    <a:pt x="6572" y="18383"/>
                    <a:pt x="10668" y="27051"/>
                  </a:cubicBezTo>
                  <a:cubicBezTo>
                    <a:pt x="13430" y="24194"/>
                    <a:pt x="15145" y="20288"/>
                    <a:pt x="15145" y="16002"/>
                  </a:cubicBezTo>
                  <a:cubicBezTo>
                    <a:pt x="15145" y="7429"/>
                    <a:pt x="8477" y="476"/>
                    <a:pt x="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7" name="Google Shape;117;p2"/>
          <p:cNvSpPr/>
          <p:nvPr/>
        </p:nvSpPr>
        <p:spPr>
          <a:xfrm>
            <a:off x="8296786" y="3450520"/>
            <a:ext cx="844174" cy="844174"/>
          </a:xfrm>
          <a:custGeom>
            <a:avLst/>
            <a:gdLst/>
            <a:ahLst/>
            <a:cxnLst/>
            <a:rect l="l" t="t" r="r" b="b"/>
            <a:pathLst>
              <a:path w="439674" h="439674" extrusionOk="0">
                <a:moveTo>
                  <a:pt x="439674" y="219837"/>
                </a:moveTo>
                <a:cubicBezTo>
                  <a:pt x="439674" y="341250"/>
                  <a:pt x="341250" y="439674"/>
                  <a:pt x="219837" y="439674"/>
                </a:cubicBezTo>
                <a:cubicBezTo>
                  <a:pt x="98425" y="439674"/>
                  <a:pt x="0" y="341250"/>
                  <a:pt x="0" y="219837"/>
                </a:cubicBezTo>
                <a:cubicBezTo>
                  <a:pt x="0" y="98424"/>
                  <a:pt x="98425" y="0"/>
                  <a:pt x="219837" y="0"/>
                </a:cubicBezTo>
                <a:cubicBezTo>
                  <a:pt x="341250" y="0"/>
                  <a:pt x="439674" y="98424"/>
                  <a:pt x="439674" y="2198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2"/>
          <p:cNvSpPr/>
          <p:nvPr/>
        </p:nvSpPr>
        <p:spPr>
          <a:xfrm>
            <a:off x="8299635" y="4295214"/>
            <a:ext cx="844356" cy="422085"/>
          </a:xfrm>
          <a:custGeom>
            <a:avLst/>
            <a:gdLst/>
            <a:ahLst/>
            <a:cxnLst/>
            <a:rect l="l" t="t" r="r" b="b"/>
            <a:pathLst>
              <a:path w="439769" h="219836" extrusionOk="0">
                <a:moveTo>
                  <a:pt x="219837" y="0"/>
                </a:moveTo>
                <a:cubicBezTo>
                  <a:pt x="98393" y="0"/>
                  <a:pt x="0" y="98488"/>
                  <a:pt x="0" y="219837"/>
                </a:cubicBezTo>
                <a:lnTo>
                  <a:pt x="439769" y="219837"/>
                </a:lnTo>
                <a:cubicBezTo>
                  <a:pt x="439769" y="98393"/>
                  <a:pt x="341376" y="0"/>
                  <a:pt x="21993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2"/>
          <p:cNvSpPr/>
          <p:nvPr/>
        </p:nvSpPr>
        <p:spPr>
          <a:xfrm>
            <a:off x="8299635" y="4717744"/>
            <a:ext cx="844356" cy="422087"/>
          </a:xfrm>
          <a:custGeom>
            <a:avLst/>
            <a:gdLst/>
            <a:ahLst/>
            <a:cxnLst/>
            <a:rect l="l" t="t" r="r" b="b"/>
            <a:pathLst>
              <a:path w="439769" h="219837" extrusionOk="0">
                <a:moveTo>
                  <a:pt x="219837" y="0"/>
                </a:moveTo>
                <a:cubicBezTo>
                  <a:pt x="98393" y="0"/>
                  <a:pt x="0" y="98393"/>
                  <a:pt x="0" y="219837"/>
                </a:cubicBezTo>
                <a:lnTo>
                  <a:pt x="439769" y="219837"/>
                </a:lnTo>
                <a:cubicBezTo>
                  <a:pt x="439769" y="98393"/>
                  <a:pt x="341376" y="0"/>
                  <a:pt x="219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1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935"/>
        <p:cNvGrpSpPr/>
        <p:nvPr/>
      </p:nvGrpSpPr>
      <p:grpSpPr>
        <a:xfrm>
          <a:off x="0" y="0"/>
          <a:ext cx="0" cy="0"/>
          <a:chOff x="0" y="0"/>
          <a:chExt cx="0" cy="0"/>
        </a:xfrm>
      </p:grpSpPr>
      <p:sp>
        <p:nvSpPr>
          <p:cNvPr id="936" name="Google Shape;936;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grpSp>
        <p:nvGrpSpPr>
          <p:cNvPr id="937" name="Google Shape;937;p14"/>
          <p:cNvGrpSpPr/>
          <p:nvPr/>
        </p:nvGrpSpPr>
        <p:grpSpPr>
          <a:xfrm>
            <a:off x="8613483" y="10"/>
            <a:ext cx="530290" cy="530334"/>
            <a:chOff x="6027978" y="3266535"/>
            <a:chExt cx="439673" cy="439673"/>
          </a:xfrm>
        </p:grpSpPr>
        <p:sp>
          <p:nvSpPr>
            <p:cNvPr id="938" name="Google Shape;938;p14"/>
            <p:cNvSpPr/>
            <p:nvPr/>
          </p:nvSpPr>
          <p:spPr>
            <a:xfrm>
              <a:off x="6027978" y="3266535"/>
              <a:ext cx="439673" cy="439673"/>
            </a:xfrm>
            <a:custGeom>
              <a:avLst/>
              <a:gdLst/>
              <a:ahLst/>
              <a:cxnLst/>
              <a:rect l="l" t="t" r="r" b="b"/>
              <a:pathLst>
                <a:path w="439673" h="439673" extrusionOk="0">
                  <a:moveTo>
                    <a:pt x="439674" y="219837"/>
                  </a:moveTo>
                  <a:cubicBezTo>
                    <a:pt x="439674" y="341249"/>
                    <a:pt x="341249" y="439674"/>
                    <a:pt x="219837" y="439674"/>
                  </a:cubicBezTo>
                  <a:cubicBezTo>
                    <a:pt x="98424" y="439674"/>
                    <a:pt x="0" y="341249"/>
                    <a:pt x="0" y="219837"/>
                  </a:cubicBezTo>
                  <a:cubicBezTo>
                    <a:pt x="0" y="98424"/>
                    <a:pt x="98425" y="0"/>
                    <a:pt x="219837" y="0"/>
                  </a:cubicBezTo>
                  <a:cubicBezTo>
                    <a:pt x="341250" y="0"/>
                    <a:pt x="439674" y="98424"/>
                    <a:pt x="439674" y="2198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39" name="Google Shape;939;p14"/>
            <p:cNvGrpSpPr/>
            <p:nvPr/>
          </p:nvGrpSpPr>
          <p:grpSpPr>
            <a:xfrm>
              <a:off x="6062757" y="3430047"/>
              <a:ext cx="369950" cy="112775"/>
              <a:chOff x="6062757" y="3430047"/>
              <a:chExt cx="369950" cy="112775"/>
            </a:xfrm>
          </p:grpSpPr>
          <p:sp>
            <p:nvSpPr>
              <p:cNvPr id="940" name="Google Shape;940;p14"/>
              <p:cNvSpPr/>
              <p:nvPr/>
            </p:nvSpPr>
            <p:spPr>
              <a:xfrm>
                <a:off x="6191345" y="3430047"/>
                <a:ext cx="112775" cy="112775"/>
              </a:xfrm>
              <a:custGeom>
                <a:avLst/>
                <a:gdLst/>
                <a:ahLst/>
                <a:cxnLst/>
                <a:rect l="l" t="t" r="r" b="b"/>
                <a:pathLst>
                  <a:path w="112775" h="112775" extrusionOk="0">
                    <a:moveTo>
                      <a:pt x="112776" y="56388"/>
                    </a:moveTo>
                    <a:cubicBezTo>
                      <a:pt x="112776" y="87535"/>
                      <a:pt x="87535" y="112776"/>
                      <a:pt x="56388" y="112776"/>
                    </a:cubicBezTo>
                    <a:cubicBezTo>
                      <a:pt x="25241" y="112776"/>
                      <a:pt x="0" y="87535"/>
                      <a:pt x="0" y="56388"/>
                    </a:cubicBezTo>
                    <a:cubicBezTo>
                      <a:pt x="0" y="25241"/>
                      <a:pt x="25241" y="0"/>
                      <a:pt x="56388" y="0"/>
                    </a:cubicBezTo>
                    <a:cubicBezTo>
                      <a:pt x="87535" y="0"/>
                      <a:pt x="112776" y="25241"/>
                      <a:pt x="112776" y="563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14"/>
              <p:cNvSpPr/>
              <p:nvPr/>
            </p:nvSpPr>
            <p:spPr>
              <a:xfrm>
                <a:off x="6319932" y="3430047"/>
                <a:ext cx="112775" cy="112775"/>
              </a:xfrm>
              <a:custGeom>
                <a:avLst/>
                <a:gdLst/>
                <a:ahLst/>
                <a:cxnLst/>
                <a:rect l="l" t="t" r="r" b="b"/>
                <a:pathLst>
                  <a:path w="112775" h="112775" extrusionOk="0">
                    <a:moveTo>
                      <a:pt x="112776" y="56388"/>
                    </a:moveTo>
                    <a:cubicBezTo>
                      <a:pt x="112776" y="87535"/>
                      <a:pt x="87535" y="112776"/>
                      <a:pt x="56388" y="112776"/>
                    </a:cubicBezTo>
                    <a:cubicBezTo>
                      <a:pt x="25241" y="112776"/>
                      <a:pt x="0" y="87535"/>
                      <a:pt x="0" y="56388"/>
                    </a:cubicBezTo>
                    <a:cubicBezTo>
                      <a:pt x="0" y="25241"/>
                      <a:pt x="25241" y="0"/>
                      <a:pt x="56388" y="0"/>
                    </a:cubicBezTo>
                    <a:cubicBezTo>
                      <a:pt x="87535" y="0"/>
                      <a:pt x="112776" y="25241"/>
                      <a:pt x="112776" y="563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14"/>
              <p:cNvSpPr/>
              <p:nvPr/>
            </p:nvSpPr>
            <p:spPr>
              <a:xfrm>
                <a:off x="6062757" y="3430047"/>
                <a:ext cx="112775" cy="112775"/>
              </a:xfrm>
              <a:custGeom>
                <a:avLst/>
                <a:gdLst/>
                <a:ahLst/>
                <a:cxnLst/>
                <a:rect l="l" t="t" r="r" b="b"/>
                <a:pathLst>
                  <a:path w="112775" h="112775" extrusionOk="0">
                    <a:moveTo>
                      <a:pt x="112776" y="56388"/>
                    </a:moveTo>
                    <a:cubicBezTo>
                      <a:pt x="112776" y="87535"/>
                      <a:pt x="87535" y="112776"/>
                      <a:pt x="56388" y="112776"/>
                    </a:cubicBezTo>
                    <a:cubicBezTo>
                      <a:pt x="25241" y="112776"/>
                      <a:pt x="0" y="87535"/>
                      <a:pt x="0" y="56388"/>
                    </a:cubicBezTo>
                    <a:cubicBezTo>
                      <a:pt x="0" y="25241"/>
                      <a:pt x="25241" y="0"/>
                      <a:pt x="56388" y="0"/>
                    </a:cubicBezTo>
                    <a:cubicBezTo>
                      <a:pt x="87535" y="0"/>
                      <a:pt x="112776" y="25241"/>
                      <a:pt x="112776" y="563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43" name="Google Shape;943;p14"/>
          <p:cNvGrpSpPr/>
          <p:nvPr/>
        </p:nvGrpSpPr>
        <p:grpSpPr>
          <a:xfrm>
            <a:off x="8613702" y="530560"/>
            <a:ext cx="530291" cy="530335"/>
            <a:chOff x="6028159" y="3706387"/>
            <a:chExt cx="439674" cy="439674"/>
          </a:xfrm>
        </p:grpSpPr>
        <p:sp>
          <p:nvSpPr>
            <p:cNvPr id="944" name="Google Shape;944;p14"/>
            <p:cNvSpPr/>
            <p:nvPr/>
          </p:nvSpPr>
          <p:spPr>
            <a:xfrm>
              <a:off x="6028159" y="3706387"/>
              <a:ext cx="439674" cy="439674"/>
            </a:xfrm>
            <a:custGeom>
              <a:avLst/>
              <a:gdLst/>
              <a:ahLst/>
              <a:cxnLst/>
              <a:rect l="l" t="t" r="r" b="b"/>
              <a:pathLst>
                <a:path w="439674" h="439674" extrusionOk="0">
                  <a:moveTo>
                    <a:pt x="439674" y="219837"/>
                  </a:moveTo>
                  <a:cubicBezTo>
                    <a:pt x="439674" y="341250"/>
                    <a:pt x="341249" y="439674"/>
                    <a:pt x="219837" y="439674"/>
                  </a:cubicBezTo>
                  <a:cubicBezTo>
                    <a:pt x="98424" y="439674"/>
                    <a:pt x="0" y="341250"/>
                    <a:pt x="0" y="219837"/>
                  </a:cubicBezTo>
                  <a:cubicBezTo>
                    <a:pt x="0" y="98424"/>
                    <a:pt x="98425" y="0"/>
                    <a:pt x="219837" y="0"/>
                  </a:cubicBezTo>
                  <a:cubicBezTo>
                    <a:pt x="341250" y="0"/>
                    <a:pt x="439674" y="98424"/>
                    <a:pt x="439674" y="219837"/>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14"/>
            <p:cNvSpPr/>
            <p:nvPr/>
          </p:nvSpPr>
          <p:spPr>
            <a:xfrm>
              <a:off x="6073997" y="3752373"/>
              <a:ext cx="347662" cy="347662"/>
            </a:xfrm>
            <a:custGeom>
              <a:avLst/>
              <a:gdLst/>
              <a:ahLst/>
              <a:cxnLst/>
              <a:rect l="l" t="t" r="r" b="b"/>
              <a:pathLst>
                <a:path w="347662" h="347662" extrusionOk="0">
                  <a:moveTo>
                    <a:pt x="347663" y="173831"/>
                  </a:moveTo>
                  <a:cubicBezTo>
                    <a:pt x="347663" y="269836"/>
                    <a:pt x="269836" y="347663"/>
                    <a:pt x="173831" y="347663"/>
                  </a:cubicBezTo>
                  <a:cubicBezTo>
                    <a:pt x="77827" y="347663"/>
                    <a:pt x="0" y="269836"/>
                    <a:pt x="0" y="173831"/>
                  </a:cubicBezTo>
                  <a:cubicBezTo>
                    <a:pt x="0" y="77827"/>
                    <a:pt x="77827" y="0"/>
                    <a:pt x="173831" y="0"/>
                  </a:cubicBezTo>
                  <a:cubicBezTo>
                    <a:pt x="269836" y="0"/>
                    <a:pt x="347663" y="77827"/>
                    <a:pt x="347663" y="17383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14"/>
            <p:cNvSpPr/>
            <p:nvPr/>
          </p:nvSpPr>
          <p:spPr>
            <a:xfrm>
              <a:off x="6127623" y="3805999"/>
              <a:ext cx="240411" cy="240411"/>
            </a:xfrm>
            <a:custGeom>
              <a:avLst/>
              <a:gdLst/>
              <a:ahLst/>
              <a:cxnLst/>
              <a:rect l="l" t="t" r="r" b="b"/>
              <a:pathLst>
                <a:path w="240411" h="240411" extrusionOk="0">
                  <a:moveTo>
                    <a:pt x="240411" y="120205"/>
                  </a:moveTo>
                  <a:cubicBezTo>
                    <a:pt x="240411" y="186593"/>
                    <a:pt x="186593" y="240411"/>
                    <a:pt x="120206" y="240411"/>
                  </a:cubicBezTo>
                  <a:cubicBezTo>
                    <a:pt x="53818" y="240411"/>
                    <a:pt x="0" y="186593"/>
                    <a:pt x="0" y="120206"/>
                  </a:cubicBezTo>
                  <a:cubicBezTo>
                    <a:pt x="0" y="53818"/>
                    <a:pt x="53818" y="0"/>
                    <a:pt x="120206" y="0"/>
                  </a:cubicBezTo>
                  <a:cubicBezTo>
                    <a:pt x="186593" y="0"/>
                    <a:pt x="240411" y="53818"/>
                    <a:pt x="240411" y="120205"/>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14"/>
            <p:cNvSpPr/>
            <p:nvPr/>
          </p:nvSpPr>
          <p:spPr>
            <a:xfrm>
              <a:off x="6177629" y="3856005"/>
              <a:ext cx="140398" cy="140398"/>
            </a:xfrm>
            <a:custGeom>
              <a:avLst/>
              <a:gdLst/>
              <a:ahLst/>
              <a:cxnLst/>
              <a:rect l="l" t="t" r="r" b="b"/>
              <a:pathLst>
                <a:path w="140398" h="140398" extrusionOk="0">
                  <a:moveTo>
                    <a:pt x="140398" y="70199"/>
                  </a:moveTo>
                  <a:cubicBezTo>
                    <a:pt x="140398" y="108969"/>
                    <a:pt x="108969" y="140399"/>
                    <a:pt x="70199" y="140399"/>
                  </a:cubicBezTo>
                  <a:cubicBezTo>
                    <a:pt x="31429" y="140399"/>
                    <a:pt x="0" y="108969"/>
                    <a:pt x="0" y="70199"/>
                  </a:cubicBezTo>
                  <a:cubicBezTo>
                    <a:pt x="0" y="31429"/>
                    <a:pt x="31429" y="0"/>
                    <a:pt x="70199" y="0"/>
                  </a:cubicBezTo>
                  <a:cubicBezTo>
                    <a:pt x="108969" y="0"/>
                    <a:pt x="140398" y="31429"/>
                    <a:pt x="140398" y="70199"/>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14"/>
            <p:cNvSpPr/>
            <p:nvPr/>
          </p:nvSpPr>
          <p:spPr>
            <a:xfrm>
              <a:off x="6216872" y="3895248"/>
              <a:ext cx="61912" cy="61912"/>
            </a:xfrm>
            <a:custGeom>
              <a:avLst/>
              <a:gdLst/>
              <a:ahLst/>
              <a:cxnLst/>
              <a:rect l="l" t="t" r="r" b="b"/>
              <a:pathLst>
                <a:path w="61912" h="61912" extrusionOk="0">
                  <a:moveTo>
                    <a:pt x="61913" y="30956"/>
                  </a:moveTo>
                  <a:cubicBezTo>
                    <a:pt x="61913" y="48053"/>
                    <a:pt x="48053" y="61912"/>
                    <a:pt x="30956" y="61912"/>
                  </a:cubicBezTo>
                  <a:cubicBezTo>
                    <a:pt x="13860" y="61912"/>
                    <a:pt x="0" y="48053"/>
                    <a:pt x="0" y="30956"/>
                  </a:cubicBezTo>
                  <a:cubicBezTo>
                    <a:pt x="0" y="13860"/>
                    <a:pt x="13860" y="0"/>
                    <a:pt x="30956" y="0"/>
                  </a:cubicBezTo>
                  <a:cubicBezTo>
                    <a:pt x="48053" y="0"/>
                    <a:pt x="61913" y="13860"/>
                    <a:pt x="61913" y="30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49" name="Google Shape;949;p14"/>
          <p:cNvGrpSpPr/>
          <p:nvPr/>
        </p:nvGrpSpPr>
        <p:grpSpPr>
          <a:xfrm>
            <a:off x="-91" y="4612922"/>
            <a:ext cx="534311" cy="530794"/>
            <a:chOff x="5148453" y="4147470"/>
            <a:chExt cx="443007" cy="440055"/>
          </a:xfrm>
        </p:grpSpPr>
        <p:sp>
          <p:nvSpPr>
            <p:cNvPr id="950" name="Google Shape;950;p14"/>
            <p:cNvSpPr/>
            <p:nvPr/>
          </p:nvSpPr>
          <p:spPr>
            <a:xfrm>
              <a:off x="5522880"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14"/>
            <p:cNvSpPr/>
            <p:nvPr/>
          </p:nvSpPr>
          <p:spPr>
            <a:xfrm>
              <a:off x="5546693"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14"/>
            <p:cNvSpPr/>
            <p:nvPr/>
          </p:nvSpPr>
          <p:spPr>
            <a:xfrm>
              <a:off x="5546693"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14"/>
            <p:cNvSpPr/>
            <p:nvPr/>
          </p:nvSpPr>
          <p:spPr>
            <a:xfrm>
              <a:off x="5570410" y="4338066"/>
              <a:ext cx="21050" cy="32099"/>
            </a:xfrm>
            <a:custGeom>
              <a:avLst/>
              <a:gdLst/>
              <a:ahLst/>
              <a:cxnLst/>
              <a:rect l="l" t="t" r="r" b="b"/>
              <a:pathLst>
                <a:path w="21050" h="32099" extrusionOk="0">
                  <a:moveTo>
                    <a:pt x="95" y="16002"/>
                  </a:moveTo>
                  <a:cubicBezTo>
                    <a:pt x="95" y="24860"/>
                    <a:pt x="7334" y="32099"/>
                    <a:pt x="16192" y="32099"/>
                  </a:cubicBezTo>
                  <a:cubicBezTo>
                    <a:pt x="17907" y="32099"/>
                    <a:pt x="19526" y="31718"/>
                    <a:pt x="21050" y="31242"/>
                  </a:cubicBezTo>
                  <a:cubicBezTo>
                    <a:pt x="21050" y="30099"/>
                    <a:pt x="21050" y="29051"/>
                    <a:pt x="21050" y="27908"/>
                  </a:cubicBezTo>
                  <a:cubicBezTo>
                    <a:pt x="21050" y="18574"/>
                    <a:pt x="20383" y="9335"/>
                    <a:pt x="19240" y="286"/>
                  </a:cubicBezTo>
                  <a:cubicBezTo>
                    <a:pt x="18193" y="95"/>
                    <a:pt x="17145" y="0"/>
                    <a:pt x="16097" y="0"/>
                  </a:cubicBezTo>
                  <a:cubicBezTo>
                    <a:pt x="7239" y="0"/>
                    <a:pt x="0" y="7239"/>
                    <a:pt x="0"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14"/>
            <p:cNvSpPr/>
            <p:nvPr/>
          </p:nvSpPr>
          <p:spPr>
            <a:xfrm>
              <a:off x="5522880"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14"/>
            <p:cNvSpPr/>
            <p:nvPr/>
          </p:nvSpPr>
          <p:spPr>
            <a:xfrm>
              <a:off x="5546598" y="4481322"/>
              <a:ext cx="12477" cy="17906"/>
            </a:xfrm>
            <a:custGeom>
              <a:avLst/>
              <a:gdLst/>
              <a:ahLst/>
              <a:cxnLst/>
              <a:rect l="l" t="t" r="r" b="b"/>
              <a:pathLst>
                <a:path w="12477" h="17906" extrusionOk="0">
                  <a:moveTo>
                    <a:pt x="95" y="15621"/>
                  </a:moveTo>
                  <a:cubicBezTo>
                    <a:pt x="95" y="16383"/>
                    <a:pt x="190" y="17145"/>
                    <a:pt x="286" y="17907"/>
                  </a:cubicBezTo>
                  <a:cubicBezTo>
                    <a:pt x="4667" y="12192"/>
                    <a:pt x="8668" y="6191"/>
                    <a:pt x="12478" y="0"/>
                  </a:cubicBezTo>
                  <a:cubicBezTo>
                    <a:pt x="5334" y="1619"/>
                    <a:pt x="0" y="8001"/>
                    <a:pt x="0" y="156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14"/>
            <p:cNvSpPr/>
            <p:nvPr/>
          </p:nvSpPr>
          <p:spPr>
            <a:xfrm>
              <a:off x="5570505" y="4434363"/>
              <a:ext cx="10191" cy="22002"/>
            </a:xfrm>
            <a:custGeom>
              <a:avLst/>
              <a:gdLst/>
              <a:ahLst/>
              <a:cxnLst/>
              <a:rect l="l" t="t" r="r" b="b"/>
              <a:pathLst>
                <a:path w="10191" h="22002" extrusionOk="0">
                  <a:moveTo>
                    <a:pt x="0" y="14954"/>
                  </a:moveTo>
                  <a:cubicBezTo>
                    <a:pt x="0" y="17526"/>
                    <a:pt x="667" y="19908"/>
                    <a:pt x="1715" y="22003"/>
                  </a:cubicBezTo>
                  <a:cubicBezTo>
                    <a:pt x="4953" y="14859"/>
                    <a:pt x="7716" y="7525"/>
                    <a:pt x="10192" y="0"/>
                  </a:cubicBezTo>
                  <a:cubicBezTo>
                    <a:pt x="4191" y="2381"/>
                    <a:pt x="0" y="8096"/>
                    <a:pt x="0" y="149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14"/>
            <p:cNvSpPr/>
            <p:nvPr/>
          </p:nvSpPr>
          <p:spPr>
            <a:xfrm>
              <a:off x="5522880"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14"/>
            <p:cNvSpPr/>
            <p:nvPr/>
          </p:nvSpPr>
          <p:spPr>
            <a:xfrm>
              <a:off x="5499068" y="4195572"/>
              <a:ext cx="31908" cy="31718"/>
            </a:xfrm>
            <a:custGeom>
              <a:avLst/>
              <a:gdLst/>
              <a:ahLst/>
              <a:cxnLst/>
              <a:rect l="l" t="t" r="r" b="b"/>
              <a:pathLst>
                <a:path w="31908" h="31718" extrusionOk="0">
                  <a:moveTo>
                    <a:pt x="12478" y="0"/>
                  </a:moveTo>
                  <a:cubicBezTo>
                    <a:pt x="5334" y="1619"/>
                    <a:pt x="0" y="8001"/>
                    <a:pt x="0" y="15621"/>
                  </a:cubicBezTo>
                  <a:cubicBezTo>
                    <a:pt x="0" y="24479"/>
                    <a:pt x="7239" y="31718"/>
                    <a:pt x="16097" y="31718"/>
                  </a:cubicBezTo>
                  <a:cubicBezTo>
                    <a:pt x="24098" y="31718"/>
                    <a:pt x="30671" y="25908"/>
                    <a:pt x="31909" y="18288"/>
                  </a:cubicBezTo>
                  <a:cubicBezTo>
                    <a:pt x="25813" y="11811"/>
                    <a:pt x="19336" y="5715"/>
                    <a:pt x="1247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14"/>
            <p:cNvSpPr/>
            <p:nvPr/>
          </p:nvSpPr>
          <p:spPr>
            <a:xfrm>
              <a:off x="5451443" y="41950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14"/>
            <p:cNvSpPr/>
            <p:nvPr/>
          </p:nvSpPr>
          <p:spPr>
            <a:xfrm>
              <a:off x="5427630" y="4153185"/>
              <a:ext cx="32194" cy="26479"/>
            </a:xfrm>
            <a:custGeom>
              <a:avLst/>
              <a:gdLst/>
              <a:ahLst/>
              <a:cxnLst/>
              <a:rect l="l" t="t" r="r" b="b"/>
              <a:pathLst>
                <a:path w="32194" h="26479" extrusionOk="0">
                  <a:moveTo>
                    <a:pt x="0" y="10382"/>
                  </a:moveTo>
                  <a:cubicBezTo>
                    <a:pt x="0" y="19240"/>
                    <a:pt x="7239" y="26479"/>
                    <a:pt x="16097" y="26479"/>
                  </a:cubicBezTo>
                  <a:cubicBezTo>
                    <a:pt x="24956" y="26479"/>
                    <a:pt x="32195" y="19240"/>
                    <a:pt x="32195" y="10382"/>
                  </a:cubicBezTo>
                  <a:cubicBezTo>
                    <a:pt x="32195" y="10382"/>
                    <a:pt x="32195" y="10382"/>
                    <a:pt x="32195" y="10287"/>
                  </a:cubicBezTo>
                  <a:cubicBezTo>
                    <a:pt x="23051" y="6287"/>
                    <a:pt x="13716" y="2762"/>
                    <a:pt x="4001" y="0"/>
                  </a:cubicBezTo>
                  <a:cubicBezTo>
                    <a:pt x="1619" y="2857"/>
                    <a:pt x="95" y="6382"/>
                    <a:pt x="95" y="103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14"/>
            <p:cNvSpPr/>
            <p:nvPr/>
          </p:nvSpPr>
          <p:spPr>
            <a:xfrm>
              <a:off x="5499068"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14"/>
            <p:cNvSpPr/>
            <p:nvPr/>
          </p:nvSpPr>
          <p:spPr>
            <a:xfrm>
              <a:off x="5451443"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14"/>
            <p:cNvSpPr/>
            <p:nvPr/>
          </p:nvSpPr>
          <p:spPr>
            <a:xfrm>
              <a:off x="5475255"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14"/>
            <p:cNvSpPr/>
            <p:nvPr/>
          </p:nvSpPr>
          <p:spPr>
            <a:xfrm>
              <a:off x="5427630"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14"/>
            <p:cNvSpPr/>
            <p:nvPr/>
          </p:nvSpPr>
          <p:spPr>
            <a:xfrm>
              <a:off x="5499068"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14"/>
            <p:cNvSpPr/>
            <p:nvPr/>
          </p:nvSpPr>
          <p:spPr>
            <a:xfrm>
              <a:off x="5451443"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14"/>
            <p:cNvSpPr/>
            <p:nvPr/>
          </p:nvSpPr>
          <p:spPr>
            <a:xfrm>
              <a:off x="5475255"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14"/>
            <p:cNvSpPr/>
            <p:nvPr/>
          </p:nvSpPr>
          <p:spPr>
            <a:xfrm>
              <a:off x="5427630"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14"/>
            <p:cNvSpPr/>
            <p:nvPr/>
          </p:nvSpPr>
          <p:spPr>
            <a:xfrm>
              <a:off x="5499068"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14"/>
            <p:cNvSpPr/>
            <p:nvPr/>
          </p:nvSpPr>
          <p:spPr>
            <a:xfrm>
              <a:off x="5451443"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14"/>
            <p:cNvSpPr/>
            <p:nvPr/>
          </p:nvSpPr>
          <p:spPr>
            <a:xfrm>
              <a:off x="5475255"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14"/>
            <p:cNvSpPr/>
            <p:nvPr/>
          </p:nvSpPr>
          <p:spPr>
            <a:xfrm>
              <a:off x="5427630"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14"/>
            <p:cNvSpPr/>
            <p:nvPr/>
          </p:nvSpPr>
          <p:spPr>
            <a:xfrm>
              <a:off x="5475255" y="4528470"/>
              <a:ext cx="31528" cy="28860"/>
            </a:xfrm>
            <a:custGeom>
              <a:avLst/>
              <a:gdLst/>
              <a:ahLst/>
              <a:cxnLst/>
              <a:rect l="l" t="t" r="r" b="b"/>
              <a:pathLst>
                <a:path w="31528" h="28860" extrusionOk="0">
                  <a:moveTo>
                    <a:pt x="16097" y="0"/>
                  </a:moveTo>
                  <a:cubicBezTo>
                    <a:pt x="7239" y="0"/>
                    <a:pt x="0" y="7239"/>
                    <a:pt x="0" y="16097"/>
                  </a:cubicBezTo>
                  <a:cubicBezTo>
                    <a:pt x="0" y="21336"/>
                    <a:pt x="2477" y="25908"/>
                    <a:pt x="6382" y="28861"/>
                  </a:cubicBezTo>
                  <a:cubicBezTo>
                    <a:pt x="15145" y="23717"/>
                    <a:pt x="23527" y="18002"/>
                    <a:pt x="31528" y="11716"/>
                  </a:cubicBezTo>
                  <a:cubicBezTo>
                    <a:pt x="29623" y="4953"/>
                    <a:pt x="23527"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14"/>
            <p:cNvSpPr/>
            <p:nvPr/>
          </p:nvSpPr>
          <p:spPr>
            <a:xfrm>
              <a:off x="5427630" y="4528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14"/>
            <p:cNvSpPr/>
            <p:nvPr/>
          </p:nvSpPr>
          <p:spPr>
            <a:xfrm>
              <a:off x="5403818" y="41950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14"/>
            <p:cNvSpPr/>
            <p:nvPr/>
          </p:nvSpPr>
          <p:spPr>
            <a:xfrm>
              <a:off x="5356193" y="41950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14"/>
            <p:cNvSpPr/>
            <p:nvPr/>
          </p:nvSpPr>
          <p:spPr>
            <a:xfrm>
              <a:off x="5380005" y="4147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14"/>
            <p:cNvSpPr/>
            <p:nvPr/>
          </p:nvSpPr>
          <p:spPr>
            <a:xfrm>
              <a:off x="5332380" y="4147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14"/>
            <p:cNvSpPr/>
            <p:nvPr/>
          </p:nvSpPr>
          <p:spPr>
            <a:xfrm>
              <a:off x="5403818"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14"/>
            <p:cNvSpPr/>
            <p:nvPr/>
          </p:nvSpPr>
          <p:spPr>
            <a:xfrm>
              <a:off x="5356193"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14"/>
            <p:cNvSpPr/>
            <p:nvPr/>
          </p:nvSpPr>
          <p:spPr>
            <a:xfrm>
              <a:off x="5380005"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14"/>
            <p:cNvSpPr/>
            <p:nvPr/>
          </p:nvSpPr>
          <p:spPr>
            <a:xfrm>
              <a:off x="5332380"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14"/>
            <p:cNvSpPr/>
            <p:nvPr/>
          </p:nvSpPr>
          <p:spPr>
            <a:xfrm>
              <a:off x="5403818"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14"/>
            <p:cNvSpPr/>
            <p:nvPr/>
          </p:nvSpPr>
          <p:spPr>
            <a:xfrm>
              <a:off x="5356193"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14"/>
            <p:cNvSpPr/>
            <p:nvPr/>
          </p:nvSpPr>
          <p:spPr>
            <a:xfrm>
              <a:off x="5380005"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14"/>
            <p:cNvSpPr/>
            <p:nvPr/>
          </p:nvSpPr>
          <p:spPr>
            <a:xfrm>
              <a:off x="5332380"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14"/>
            <p:cNvSpPr/>
            <p:nvPr/>
          </p:nvSpPr>
          <p:spPr>
            <a:xfrm>
              <a:off x="5403818"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14"/>
            <p:cNvSpPr/>
            <p:nvPr/>
          </p:nvSpPr>
          <p:spPr>
            <a:xfrm>
              <a:off x="5356193"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14"/>
            <p:cNvSpPr/>
            <p:nvPr/>
          </p:nvSpPr>
          <p:spPr>
            <a:xfrm>
              <a:off x="5380005"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14"/>
            <p:cNvSpPr/>
            <p:nvPr/>
          </p:nvSpPr>
          <p:spPr>
            <a:xfrm>
              <a:off x="5332380"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14"/>
            <p:cNvSpPr/>
            <p:nvPr/>
          </p:nvSpPr>
          <p:spPr>
            <a:xfrm>
              <a:off x="5405818" y="4576095"/>
              <a:ext cx="23717" cy="8477"/>
            </a:xfrm>
            <a:custGeom>
              <a:avLst/>
              <a:gdLst/>
              <a:ahLst/>
              <a:cxnLst/>
              <a:rect l="l" t="t" r="r" b="b"/>
              <a:pathLst>
                <a:path w="23717" h="8477" extrusionOk="0">
                  <a:moveTo>
                    <a:pt x="23717" y="3238"/>
                  </a:moveTo>
                  <a:cubicBezTo>
                    <a:pt x="21050" y="1238"/>
                    <a:pt x="17716" y="0"/>
                    <a:pt x="14097" y="0"/>
                  </a:cubicBezTo>
                  <a:cubicBezTo>
                    <a:pt x="8001" y="0"/>
                    <a:pt x="2762" y="3429"/>
                    <a:pt x="0" y="8477"/>
                  </a:cubicBezTo>
                  <a:cubicBezTo>
                    <a:pt x="8001" y="7144"/>
                    <a:pt x="15907" y="5429"/>
                    <a:pt x="23622" y="32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14"/>
            <p:cNvSpPr/>
            <p:nvPr/>
          </p:nvSpPr>
          <p:spPr>
            <a:xfrm>
              <a:off x="5357145" y="4576095"/>
              <a:ext cx="30194" cy="11430"/>
            </a:xfrm>
            <a:custGeom>
              <a:avLst/>
              <a:gdLst/>
              <a:ahLst/>
              <a:cxnLst/>
              <a:rect l="l" t="t" r="r" b="b"/>
              <a:pathLst>
                <a:path w="30194" h="11430" extrusionOk="0">
                  <a:moveTo>
                    <a:pt x="0" y="11049"/>
                  </a:moveTo>
                  <a:cubicBezTo>
                    <a:pt x="4286" y="11335"/>
                    <a:pt x="8572" y="11430"/>
                    <a:pt x="12859" y="11430"/>
                  </a:cubicBezTo>
                  <a:cubicBezTo>
                    <a:pt x="18669" y="11430"/>
                    <a:pt x="24479" y="11144"/>
                    <a:pt x="30194" y="10668"/>
                  </a:cubicBezTo>
                  <a:cubicBezTo>
                    <a:pt x="28004" y="4477"/>
                    <a:pt x="22098" y="0"/>
                    <a:pt x="15145" y="0"/>
                  </a:cubicBezTo>
                  <a:cubicBezTo>
                    <a:pt x="8192" y="0"/>
                    <a:pt x="2096" y="4572"/>
                    <a:pt x="0" y="109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14"/>
            <p:cNvSpPr/>
            <p:nvPr/>
          </p:nvSpPr>
          <p:spPr>
            <a:xfrm>
              <a:off x="5380005" y="4528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14"/>
            <p:cNvSpPr/>
            <p:nvPr/>
          </p:nvSpPr>
          <p:spPr>
            <a:xfrm>
              <a:off x="5332380" y="4528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14"/>
            <p:cNvSpPr/>
            <p:nvPr/>
          </p:nvSpPr>
          <p:spPr>
            <a:xfrm>
              <a:off x="5308568" y="41950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14"/>
            <p:cNvSpPr/>
            <p:nvPr/>
          </p:nvSpPr>
          <p:spPr>
            <a:xfrm>
              <a:off x="5260943" y="41950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14"/>
            <p:cNvSpPr/>
            <p:nvPr/>
          </p:nvSpPr>
          <p:spPr>
            <a:xfrm>
              <a:off x="5284755" y="4152138"/>
              <a:ext cx="32194" cy="27527"/>
            </a:xfrm>
            <a:custGeom>
              <a:avLst/>
              <a:gdLst/>
              <a:ahLst/>
              <a:cxnLst/>
              <a:rect l="l" t="t" r="r" b="b"/>
              <a:pathLst>
                <a:path w="32194" h="27527" extrusionOk="0">
                  <a:moveTo>
                    <a:pt x="0" y="11430"/>
                  </a:moveTo>
                  <a:cubicBezTo>
                    <a:pt x="0" y="20288"/>
                    <a:pt x="7239" y="27527"/>
                    <a:pt x="16097" y="27527"/>
                  </a:cubicBezTo>
                  <a:cubicBezTo>
                    <a:pt x="24956" y="27527"/>
                    <a:pt x="32195" y="20288"/>
                    <a:pt x="32195" y="11430"/>
                  </a:cubicBezTo>
                  <a:cubicBezTo>
                    <a:pt x="32195" y="6953"/>
                    <a:pt x="30385" y="2857"/>
                    <a:pt x="27337" y="0"/>
                  </a:cubicBezTo>
                  <a:cubicBezTo>
                    <a:pt x="18002" y="2476"/>
                    <a:pt x="8954" y="5620"/>
                    <a:pt x="191" y="9239"/>
                  </a:cubicBezTo>
                  <a:cubicBezTo>
                    <a:pt x="95" y="10001"/>
                    <a:pt x="0" y="10668"/>
                    <a:pt x="0" y="114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14"/>
            <p:cNvSpPr/>
            <p:nvPr/>
          </p:nvSpPr>
          <p:spPr>
            <a:xfrm>
              <a:off x="5250656" y="4169187"/>
              <a:ext cx="17621" cy="10477"/>
            </a:xfrm>
            <a:custGeom>
              <a:avLst/>
              <a:gdLst/>
              <a:ahLst/>
              <a:cxnLst/>
              <a:rect l="l" t="t" r="r" b="b"/>
              <a:pathLst>
                <a:path w="17621" h="10477" extrusionOk="0">
                  <a:moveTo>
                    <a:pt x="0" y="10192"/>
                  </a:moveTo>
                  <a:cubicBezTo>
                    <a:pt x="857" y="10287"/>
                    <a:pt x="1714" y="10478"/>
                    <a:pt x="2572" y="10478"/>
                  </a:cubicBezTo>
                  <a:cubicBezTo>
                    <a:pt x="9430" y="10478"/>
                    <a:pt x="15335" y="6096"/>
                    <a:pt x="17621" y="0"/>
                  </a:cubicBezTo>
                  <a:cubicBezTo>
                    <a:pt x="11621" y="3143"/>
                    <a:pt x="5715" y="6572"/>
                    <a:pt x="0" y="101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14"/>
            <p:cNvSpPr/>
            <p:nvPr/>
          </p:nvSpPr>
          <p:spPr>
            <a:xfrm>
              <a:off x="5308568"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14"/>
            <p:cNvSpPr/>
            <p:nvPr/>
          </p:nvSpPr>
          <p:spPr>
            <a:xfrm>
              <a:off x="5260943"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14"/>
            <p:cNvSpPr/>
            <p:nvPr/>
          </p:nvSpPr>
          <p:spPr>
            <a:xfrm>
              <a:off x="5284755"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14"/>
            <p:cNvSpPr/>
            <p:nvPr/>
          </p:nvSpPr>
          <p:spPr>
            <a:xfrm>
              <a:off x="5237130"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14"/>
            <p:cNvSpPr/>
            <p:nvPr/>
          </p:nvSpPr>
          <p:spPr>
            <a:xfrm>
              <a:off x="5308568"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14"/>
            <p:cNvSpPr/>
            <p:nvPr/>
          </p:nvSpPr>
          <p:spPr>
            <a:xfrm>
              <a:off x="5260943"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14"/>
            <p:cNvSpPr/>
            <p:nvPr/>
          </p:nvSpPr>
          <p:spPr>
            <a:xfrm>
              <a:off x="5284755"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14"/>
            <p:cNvSpPr/>
            <p:nvPr/>
          </p:nvSpPr>
          <p:spPr>
            <a:xfrm>
              <a:off x="5237130"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14"/>
            <p:cNvSpPr/>
            <p:nvPr/>
          </p:nvSpPr>
          <p:spPr>
            <a:xfrm>
              <a:off x="5308568"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14"/>
            <p:cNvSpPr/>
            <p:nvPr/>
          </p:nvSpPr>
          <p:spPr>
            <a:xfrm>
              <a:off x="5260943"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14"/>
            <p:cNvSpPr/>
            <p:nvPr/>
          </p:nvSpPr>
          <p:spPr>
            <a:xfrm>
              <a:off x="5284755"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14"/>
            <p:cNvSpPr/>
            <p:nvPr/>
          </p:nvSpPr>
          <p:spPr>
            <a:xfrm>
              <a:off x="5237130"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14"/>
            <p:cNvSpPr/>
            <p:nvPr/>
          </p:nvSpPr>
          <p:spPr>
            <a:xfrm>
              <a:off x="5284755" y="4528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14"/>
            <p:cNvSpPr/>
            <p:nvPr/>
          </p:nvSpPr>
          <p:spPr>
            <a:xfrm>
              <a:off x="5237321" y="4528470"/>
              <a:ext cx="32099" cy="30194"/>
            </a:xfrm>
            <a:custGeom>
              <a:avLst/>
              <a:gdLst/>
              <a:ahLst/>
              <a:cxnLst/>
              <a:rect l="l" t="t" r="r" b="b"/>
              <a:pathLst>
                <a:path w="32099" h="30194" extrusionOk="0">
                  <a:moveTo>
                    <a:pt x="15907" y="0"/>
                  </a:moveTo>
                  <a:cubicBezTo>
                    <a:pt x="7429" y="0"/>
                    <a:pt x="571" y="6572"/>
                    <a:pt x="0" y="14859"/>
                  </a:cubicBezTo>
                  <a:cubicBezTo>
                    <a:pt x="7429" y="20479"/>
                    <a:pt x="15335" y="25527"/>
                    <a:pt x="23527" y="30194"/>
                  </a:cubicBezTo>
                  <a:cubicBezTo>
                    <a:pt x="28575" y="27527"/>
                    <a:pt x="32099" y="22193"/>
                    <a:pt x="32099" y="16097"/>
                  </a:cubicBezTo>
                  <a:cubicBezTo>
                    <a:pt x="32099" y="7239"/>
                    <a:pt x="24860" y="0"/>
                    <a:pt x="1600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14"/>
            <p:cNvSpPr/>
            <p:nvPr/>
          </p:nvSpPr>
          <p:spPr>
            <a:xfrm>
              <a:off x="5213318" y="4195095"/>
              <a:ext cx="32194" cy="32194"/>
            </a:xfrm>
            <a:custGeom>
              <a:avLst/>
              <a:gdLst/>
              <a:ahLst/>
              <a:cxnLst/>
              <a:rect l="l" t="t" r="r" b="b"/>
              <a:pathLst>
                <a:path w="32194" h="32194" extrusionOk="0">
                  <a:moveTo>
                    <a:pt x="0" y="16097"/>
                  </a:moveTo>
                  <a:cubicBezTo>
                    <a:pt x="0" y="24955"/>
                    <a:pt x="7239" y="32195"/>
                    <a:pt x="16097" y="32195"/>
                  </a:cubicBezTo>
                  <a:cubicBezTo>
                    <a:pt x="24955" y="32195"/>
                    <a:pt x="32195" y="24955"/>
                    <a:pt x="32195" y="16097"/>
                  </a:cubicBezTo>
                  <a:cubicBezTo>
                    <a:pt x="32195" y="7239"/>
                    <a:pt x="24955" y="0"/>
                    <a:pt x="16097" y="0"/>
                  </a:cubicBezTo>
                  <a:cubicBezTo>
                    <a:pt x="15907" y="0"/>
                    <a:pt x="15716" y="0"/>
                    <a:pt x="15526" y="0"/>
                  </a:cubicBezTo>
                  <a:cubicBezTo>
                    <a:pt x="10192" y="4382"/>
                    <a:pt x="5048" y="9049"/>
                    <a:pt x="191" y="13907"/>
                  </a:cubicBezTo>
                  <a:cubicBezTo>
                    <a:pt x="191" y="14573"/>
                    <a:pt x="0" y="15240"/>
                    <a:pt x="0" y="1600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14"/>
            <p:cNvSpPr/>
            <p:nvPr/>
          </p:nvSpPr>
          <p:spPr>
            <a:xfrm>
              <a:off x="5213318" y="4290345"/>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14"/>
            <p:cNvSpPr/>
            <p:nvPr/>
          </p:nvSpPr>
          <p:spPr>
            <a:xfrm>
              <a:off x="5165693" y="4290345"/>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14"/>
            <p:cNvSpPr/>
            <p:nvPr/>
          </p:nvSpPr>
          <p:spPr>
            <a:xfrm>
              <a:off x="5189505" y="4242720"/>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14"/>
            <p:cNvSpPr/>
            <p:nvPr/>
          </p:nvSpPr>
          <p:spPr>
            <a:xfrm>
              <a:off x="5213318" y="4385595"/>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14"/>
            <p:cNvSpPr/>
            <p:nvPr/>
          </p:nvSpPr>
          <p:spPr>
            <a:xfrm>
              <a:off x="5165693" y="4385595"/>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14"/>
            <p:cNvSpPr/>
            <p:nvPr/>
          </p:nvSpPr>
          <p:spPr>
            <a:xfrm>
              <a:off x="5189505" y="4337970"/>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14"/>
            <p:cNvSpPr/>
            <p:nvPr/>
          </p:nvSpPr>
          <p:spPr>
            <a:xfrm>
              <a:off x="5148453" y="4337875"/>
              <a:ext cx="25622" cy="32194"/>
            </a:xfrm>
            <a:custGeom>
              <a:avLst/>
              <a:gdLst/>
              <a:ahLst/>
              <a:cxnLst/>
              <a:rect l="l" t="t" r="r" b="b"/>
              <a:pathLst>
                <a:path w="25622" h="32194" extrusionOk="0">
                  <a:moveTo>
                    <a:pt x="0" y="29051"/>
                  </a:moveTo>
                  <a:cubicBezTo>
                    <a:pt x="2667" y="31051"/>
                    <a:pt x="5905" y="32194"/>
                    <a:pt x="9525" y="32194"/>
                  </a:cubicBezTo>
                  <a:cubicBezTo>
                    <a:pt x="18383" y="32194"/>
                    <a:pt x="25622" y="24955"/>
                    <a:pt x="25622" y="16097"/>
                  </a:cubicBezTo>
                  <a:cubicBezTo>
                    <a:pt x="25622" y="7239"/>
                    <a:pt x="18383" y="0"/>
                    <a:pt x="9525" y="0"/>
                  </a:cubicBezTo>
                  <a:cubicBezTo>
                    <a:pt x="6572" y="0"/>
                    <a:pt x="3905" y="857"/>
                    <a:pt x="1524" y="2191"/>
                  </a:cubicBezTo>
                  <a:cubicBezTo>
                    <a:pt x="571" y="10668"/>
                    <a:pt x="0" y="19240"/>
                    <a:pt x="0" y="28003"/>
                  </a:cubicBezTo>
                  <a:cubicBezTo>
                    <a:pt x="0" y="28384"/>
                    <a:pt x="0" y="28670"/>
                    <a:pt x="0" y="29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14"/>
            <p:cNvSpPr/>
            <p:nvPr/>
          </p:nvSpPr>
          <p:spPr>
            <a:xfrm>
              <a:off x="5213318" y="4480845"/>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14"/>
            <p:cNvSpPr/>
            <p:nvPr/>
          </p:nvSpPr>
          <p:spPr>
            <a:xfrm>
              <a:off x="5180647" y="4480845"/>
              <a:ext cx="17240" cy="22669"/>
            </a:xfrm>
            <a:custGeom>
              <a:avLst/>
              <a:gdLst/>
              <a:ahLst/>
              <a:cxnLst/>
              <a:rect l="l" t="t" r="r" b="b"/>
              <a:pathLst>
                <a:path w="17240" h="22669" extrusionOk="0">
                  <a:moveTo>
                    <a:pt x="1143" y="0"/>
                  </a:moveTo>
                  <a:cubicBezTo>
                    <a:pt x="1143" y="0"/>
                    <a:pt x="381" y="0"/>
                    <a:pt x="0" y="95"/>
                  </a:cubicBezTo>
                  <a:cubicBezTo>
                    <a:pt x="4763" y="8001"/>
                    <a:pt x="10097" y="15430"/>
                    <a:pt x="15812" y="22670"/>
                  </a:cubicBezTo>
                  <a:cubicBezTo>
                    <a:pt x="16764" y="20669"/>
                    <a:pt x="17240" y="18383"/>
                    <a:pt x="17240" y="16097"/>
                  </a:cubicBezTo>
                  <a:cubicBezTo>
                    <a:pt x="17240" y="7239"/>
                    <a:pt x="10001" y="0"/>
                    <a:pt x="114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14"/>
            <p:cNvSpPr/>
            <p:nvPr/>
          </p:nvSpPr>
          <p:spPr>
            <a:xfrm>
              <a:off x="5189505" y="4433220"/>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14"/>
            <p:cNvSpPr/>
            <p:nvPr/>
          </p:nvSpPr>
          <p:spPr>
            <a:xfrm>
              <a:off x="5158930" y="4433316"/>
              <a:ext cx="15144" cy="27050"/>
            </a:xfrm>
            <a:custGeom>
              <a:avLst/>
              <a:gdLst/>
              <a:ahLst/>
              <a:cxnLst/>
              <a:rect l="l" t="t" r="r" b="b"/>
              <a:pathLst>
                <a:path w="15144" h="27050" extrusionOk="0">
                  <a:moveTo>
                    <a:pt x="0" y="0"/>
                  </a:moveTo>
                  <a:cubicBezTo>
                    <a:pt x="2953" y="9335"/>
                    <a:pt x="6572" y="18383"/>
                    <a:pt x="10668" y="27051"/>
                  </a:cubicBezTo>
                  <a:cubicBezTo>
                    <a:pt x="13430" y="24194"/>
                    <a:pt x="15145" y="20288"/>
                    <a:pt x="15145" y="16002"/>
                  </a:cubicBezTo>
                  <a:cubicBezTo>
                    <a:pt x="15145" y="7429"/>
                    <a:pt x="8477" y="476"/>
                    <a:pt x="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25" name="Google Shape;1025;p14"/>
          <p:cNvSpPr/>
          <p:nvPr/>
        </p:nvSpPr>
        <p:spPr>
          <a:xfrm>
            <a:off x="94" y="4082468"/>
            <a:ext cx="529922" cy="264902"/>
          </a:xfrm>
          <a:custGeom>
            <a:avLst/>
            <a:gdLst/>
            <a:ahLst/>
            <a:cxnLst/>
            <a:rect l="l" t="t" r="r" b="b"/>
            <a:pathLst>
              <a:path w="439769" h="219836" extrusionOk="0">
                <a:moveTo>
                  <a:pt x="219837" y="0"/>
                </a:moveTo>
                <a:cubicBezTo>
                  <a:pt x="98393" y="0"/>
                  <a:pt x="0" y="98488"/>
                  <a:pt x="0" y="219837"/>
                </a:cubicBezTo>
                <a:lnTo>
                  <a:pt x="439769" y="219837"/>
                </a:lnTo>
                <a:cubicBezTo>
                  <a:pt x="439769" y="98393"/>
                  <a:pt x="341376" y="0"/>
                  <a:pt x="219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14"/>
          <p:cNvSpPr/>
          <p:nvPr/>
        </p:nvSpPr>
        <p:spPr>
          <a:xfrm>
            <a:off x="94" y="4347737"/>
            <a:ext cx="529922" cy="264904"/>
          </a:xfrm>
          <a:custGeom>
            <a:avLst/>
            <a:gdLst/>
            <a:ahLst/>
            <a:cxnLst/>
            <a:rect l="l" t="t" r="r" b="b"/>
            <a:pathLst>
              <a:path w="439769" h="219837" extrusionOk="0">
                <a:moveTo>
                  <a:pt x="219837" y="0"/>
                </a:moveTo>
                <a:cubicBezTo>
                  <a:pt x="98393" y="0"/>
                  <a:pt x="0" y="98393"/>
                  <a:pt x="0" y="219837"/>
                </a:cubicBezTo>
                <a:lnTo>
                  <a:pt x="439769" y="219837"/>
                </a:lnTo>
                <a:cubicBezTo>
                  <a:pt x="439769" y="98393"/>
                  <a:pt x="341376" y="0"/>
                  <a:pt x="219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210"/>
        <p:cNvGrpSpPr/>
        <p:nvPr/>
      </p:nvGrpSpPr>
      <p:grpSpPr>
        <a:xfrm>
          <a:off x="0" y="0"/>
          <a:ext cx="0" cy="0"/>
          <a:chOff x="0" y="0"/>
          <a:chExt cx="0" cy="0"/>
        </a:xfrm>
      </p:grpSpPr>
      <p:sp>
        <p:nvSpPr>
          <p:cNvPr id="1211" name="Google Shape;121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212" name="Google Shape;1212;p19"/>
          <p:cNvSpPr txBox="1">
            <a:spLocks noGrp="1"/>
          </p:cNvSpPr>
          <p:nvPr>
            <p:ph type="subTitle" idx="1"/>
          </p:nvPr>
        </p:nvSpPr>
        <p:spPr>
          <a:xfrm>
            <a:off x="1357025" y="1802400"/>
            <a:ext cx="30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3" name="Google Shape;1213;p19"/>
          <p:cNvSpPr txBox="1">
            <a:spLocks noGrp="1"/>
          </p:cNvSpPr>
          <p:nvPr>
            <p:ph type="subTitle" idx="2"/>
          </p:nvPr>
        </p:nvSpPr>
        <p:spPr>
          <a:xfrm>
            <a:off x="5215800" y="1806001"/>
            <a:ext cx="30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4" name="Google Shape;1214;p19"/>
          <p:cNvSpPr txBox="1">
            <a:spLocks noGrp="1"/>
          </p:cNvSpPr>
          <p:nvPr>
            <p:ph type="subTitle" idx="3"/>
          </p:nvPr>
        </p:nvSpPr>
        <p:spPr>
          <a:xfrm>
            <a:off x="1357025" y="3441000"/>
            <a:ext cx="30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5" name="Google Shape;1215;p19"/>
          <p:cNvSpPr txBox="1">
            <a:spLocks noGrp="1"/>
          </p:cNvSpPr>
          <p:nvPr>
            <p:ph type="subTitle" idx="4"/>
          </p:nvPr>
        </p:nvSpPr>
        <p:spPr>
          <a:xfrm>
            <a:off x="5215800" y="3441001"/>
            <a:ext cx="30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6" name="Google Shape;1216;p19"/>
          <p:cNvSpPr txBox="1">
            <a:spLocks noGrp="1"/>
          </p:cNvSpPr>
          <p:nvPr>
            <p:ph type="title" idx="5" hasCustomPrompt="1"/>
          </p:nvPr>
        </p:nvSpPr>
        <p:spPr>
          <a:xfrm>
            <a:off x="713225" y="1434600"/>
            <a:ext cx="6438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7" name="Google Shape;1217;p19"/>
          <p:cNvSpPr txBox="1">
            <a:spLocks noGrp="1"/>
          </p:cNvSpPr>
          <p:nvPr>
            <p:ph type="title" idx="6" hasCustomPrompt="1"/>
          </p:nvPr>
        </p:nvSpPr>
        <p:spPr>
          <a:xfrm>
            <a:off x="713225" y="3069597"/>
            <a:ext cx="6438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8" name="Google Shape;1218;p19"/>
          <p:cNvSpPr txBox="1">
            <a:spLocks noGrp="1"/>
          </p:cNvSpPr>
          <p:nvPr>
            <p:ph type="title" idx="7" hasCustomPrompt="1"/>
          </p:nvPr>
        </p:nvSpPr>
        <p:spPr>
          <a:xfrm>
            <a:off x="4572000" y="1434599"/>
            <a:ext cx="6438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9" name="Google Shape;1219;p19"/>
          <p:cNvSpPr txBox="1">
            <a:spLocks noGrp="1"/>
          </p:cNvSpPr>
          <p:nvPr>
            <p:ph type="title" idx="8" hasCustomPrompt="1"/>
          </p:nvPr>
        </p:nvSpPr>
        <p:spPr>
          <a:xfrm>
            <a:off x="4572000" y="3069601"/>
            <a:ext cx="6438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0" name="Google Shape;1220;p19"/>
          <p:cNvSpPr txBox="1">
            <a:spLocks noGrp="1"/>
          </p:cNvSpPr>
          <p:nvPr>
            <p:ph type="subTitle" idx="9"/>
          </p:nvPr>
        </p:nvSpPr>
        <p:spPr>
          <a:xfrm>
            <a:off x="1357025" y="1434600"/>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latin typeface="Montserrat"/>
                <a:ea typeface="Montserrat"/>
                <a:cs typeface="Montserrat"/>
                <a:sym typeface="Montserra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21" name="Google Shape;1221;p19"/>
          <p:cNvSpPr txBox="1">
            <a:spLocks noGrp="1"/>
          </p:cNvSpPr>
          <p:nvPr>
            <p:ph type="subTitle" idx="13"/>
          </p:nvPr>
        </p:nvSpPr>
        <p:spPr>
          <a:xfrm>
            <a:off x="5215800" y="1434601"/>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latin typeface="Montserrat"/>
                <a:ea typeface="Montserrat"/>
                <a:cs typeface="Montserrat"/>
                <a:sym typeface="Montserra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22" name="Google Shape;1222;p19"/>
          <p:cNvSpPr txBox="1">
            <a:spLocks noGrp="1"/>
          </p:cNvSpPr>
          <p:nvPr>
            <p:ph type="subTitle" idx="14"/>
          </p:nvPr>
        </p:nvSpPr>
        <p:spPr>
          <a:xfrm>
            <a:off x="1357025" y="3069600"/>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latin typeface="Montserrat"/>
                <a:ea typeface="Montserrat"/>
                <a:cs typeface="Montserrat"/>
                <a:sym typeface="Montserra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23" name="Google Shape;1223;p19"/>
          <p:cNvSpPr txBox="1">
            <a:spLocks noGrp="1"/>
          </p:cNvSpPr>
          <p:nvPr>
            <p:ph type="subTitle" idx="15"/>
          </p:nvPr>
        </p:nvSpPr>
        <p:spPr>
          <a:xfrm>
            <a:off x="5215800" y="3069598"/>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latin typeface="Montserrat"/>
                <a:ea typeface="Montserrat"/>
                <a:cs typeface="Montserrat"/>
                <a:sym typeface="Montserra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24" name="Google Shape;1224;p19"/>
          <p:cNvSpPr/>
          <p:nvPr/>
        </p:nvSpPr>
        <p:spPr>
          <a:xfrm>
            <a:off x="8610173" y="4073686"/>
            <a:ext cx="534319" cy="267102"/>
          </a:xfrm>
          <a:custGeom>
            <a:avLst/>
            <a:gdLst/>
            <a:ahLst/>
            <a:cxnLst/>
            <a:rect l="l" t="t" r="r" b="b"/>
            <a:pathLst>
              <a:path w="439769" h="219837" extrusionOk="0">
                <a:moveTo>
                  <a:pt x="219837" y="0"/>
                </a:moveTo>
                <a:cubicBezTo>
                  <a:pt x="98393" y="0"/>
                  <a:pt x="0" y="98488"/>
                  <a:pt x="0" y="219837"/>
                </a:cubicBezTo>
                <a:lnTo>
                  <a:pt x="439770" y="219837"/>
                </a:lnTo>
                <a:cubicBezTo>
                  <a:pt x="439770" y="98393"/>
                  <a:pt x="341376" y="0"/>
                  <a:pt x="21993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19"/>
          <p:cNvSpPr/>
          <p:nvPr/>
        </p:nvSpPr>
        <p:spPr>
          <a:xfrm>
            <a:off x="8610173" y="4341068"/>
            <a:ext cx="534319" cy="267102"/>
          </a:xfrm>
          <a:custGeom>
            <a:avLst/>
            <a:gdLst/>
            <a:ahLst/>
            <a:cxnLst/>
            <a:rect l="l" t="t" r="r" b="b"/>
            <a:pathLst>
              <a:path w="439769" h="219837" extrusionOk="0">
                <a:moveTo>
                  <a:pt x="219837" y="0"/>
                </a:moveTo>
                <a:cubicBezTo>
                  <a:pt x="98393" y="0"/>
                  <a:pt x="0" y="98488"/>
                  <a:pt x="0" y="219837"/>
                </a:cubicBezTo>
                <a:lnTo>
                  <a:pt x="439770" y="219837"/>
                </a:lnTo>
                <a:cubicBezTo>
                  <a:pt x="439770" y="98393"/>
                  <a:pt x="341376" y="0"/>
                  <a:pt x="21993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26" name="Google Shape;1226;p19"/>
          <p:cNvGrpSpPr/>
          <p:nvPr/>
        </p:nvGrpSpPr>
        <p:grpSpPr>
          <a:xfrm>
            <a:off x="8610497" y="4608655"/>
            <a:ext cx="534775" cy="534891"/>
            <a:chOff x="8171116" y="3458908"/>
            <a:chExt cx="439674" cy="439769"/>
          </a:xfrm>
        </p:grpSpPr>
        <p:sp>
          <p:nvSpPr>
            <p:cNvPr id="1227" name="Google Shape;1227;p19"/>
            <p:cNvSpPr/>
            <p:nvPr/>
          </p:nvSpPr>
          <p:spPr>
            <a:xfrm>
              <a:off x="8559831"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19"/>
            <p:cNvSpPr/>
            <p:nvPr/>
          </p:nvSpPr>
          <p:spPr>
            <a:xfrm>
              <a:off x="8559831"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19"/>
            <p:cNvSpPr/>
            <p:nvPr/>
          </p:nvSpPr>
          <p:spPr>
            <a:xfrm>
              <a:off x="8559831"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19"/>
            <p:cNvSpPr/>
            <p:nvPr/>
          </p:nvSpPr>
          <p:spPr>
            <a:xfrm>
              <a:off x="8559831"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31" name="Google Shape;1231;p19"/>
            <p:cNvGrpSpPr/>
            <p:nvPr/>
          </p:nvGrpSpPr>
          <p:grpSpPr>
            <a:xfrm>
              <a:off x="8607456" y="3498341"/>
              <a:ext cx="3334" cy="305181"/>
              <a:chOff x="8607456" y="3498341"/>
              <a:chExt cx="3334" cy="305181"/>
            </a:xfrm>
          </p:grpSpPr>
          <p:sp>
            <p:nvSpPr>
              <p:cNvPr id="1232" name="Google Shape;1232;p19"/>
              <p:cNvSpPr/>
              <p:nvPr/>
            </p:nvSpPr>
            <p:spPr>
              <a:xfrm>
                <a:off x="8607456" y="3688841"/>
                <a:ext cx="3334" cy="19431"/>
              </a:xfrm>
              <a:custGeom>
                <a:avLst/>
                <a:gdLst/>
                <a:ahLst/>
                <a:cxnLst/>
                <a:rect l="l" t="t" r="r" b="b"/>
                <a:pathLst>
                  <a:path w="3334" h="19431" extrusionOk="0">
                    <a:moveTo>
                      <a:pt x="3334" y="19431"/>
                    </a:moveTo>
                    <a:cubicBezTo>
                      <a:pt x="1238" y="16764"/>
                      <a:pt x="0" y="13335"/>
                      <a:pt x="0" y="9716"/>
                    </a:cubicBezTo>
                    <a:cubicBezTo>
                      <a:pt x="0" y="6001"/>
                      <a:pt x="1238" y="2667"/>
                      <a:pt x="3334" y="0"/>
                    </a:cubicBezTo>
                    <a:lnTo>
                      <a:pt x="3334"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3" name="Google Shape;1233;p19"/>
              <p:cNvSpPr/>
              <p:nvPr/>
            </p:nvSpPr>
            <p:spPr>
              <a:xfrm>
                <a:off x="8607456" y="3784091"/>
                <a:ext cx="3334" cy="19431"/>
              </a:xfrm>
              <a:custGeom>
                <a:avLst/>
                <a:gdLst/>
                <a:ahLst/>
                <a:cxnLst/>
                <a:rect l="l" t="t" r="r" b="b"/>
                <a:pathLst>
                  <a:path w="3334" h="19431" extrusionOk="0">
                    <a:moveTo>
                      <a:pt x="3334" y="19431"/>
                    </a:moveTo>
                    <a:cubicBezTo>
                      <a:pt x="1238" y="16764"/>
                      <a:pt x="0" y="13335"/>
                      <a:pt x="0" y="9716"/>
                    </a:cubicBezTo>
                    <a:cubicBezTo>
                      <a:pt x="0" y="6001"/>
                      <a:pt x="1238" y="2667"/>
                      <a:pt x="3334" y="0"/>
                    </a:cubicBezTo>
                    <a:lnTo>
                      <a:pt x="3334"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19"/>
              <p:cNvSpPr/>
              <p:nvPr/>
            </p:nvSpPr>
            <p:spPr>
              <a:xfrm>
                <a:off x="8607456" y="3593591"/>
                <a:ext cx="3334" cy="19431"/>
              </a:xfrm>
              <a:custGeom>
                <a:avLst/>
                <a:gdLst/>
                <a:ahLst/>
                <a:cxnLst/>
                <a:rect l="l" t="t" r="r" b="b"/>
                <a:pathLst>
                  <a:path w="3334" h="19431" extrusionOk="0">
                    <a:moveTo>
                      <a:pt x="3334" y="19431"/>
                    </a:moveTo>
                    <a:cubicBezTo>
                      <a:pt x="1238" y="16764"/>
                      <a:pt x="0" y="13335"/>
                      <a:pt x="0" y="9716"/>
                    </a:cubicBezTo>
                    <a:cubicBezTo>
                      <a:pt x="0" y="6001"/>
                      <a:pt x="1238" y="2667"/>
                      <a:pt x="3334" y="0"/>
                    </a:cubicBezTo>
                    <a:lnTo>
                      <a:pt x="3334"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19"/>
              <p:cNvSpPr/>
              <p:nvPr/>
            </p:nvSpPr>
            <p:spPr>
              <a:xfrm>
                <a:off x="8607456" y="3498341"/>
                <a:ext cx="3334" cy="19431"/>
              </a:xfrm>
              <a:custGeom>
                <a:avLst/>
                <a:gdLst/>
                <a:ahLst/>
                <a:cxnLst/>
                <a:rect l="l" t="t" r="r" b="b"/>
                <a:pathLst>
                  <a:path w="3334" h="19431" extrusionOk="0">
                    <a:moveTo>
                      <a:pt x="3334" y="19431"/>
                    </a:moveTo>
                    <a:cubicBezTo>
                      <a:pt x="1238" y="16764"/>
                      <a:pt x="0" y="13335"/>
                      <a:pt x="0" y="9716"/>
                    </a:cubicBezTo>
                    <a:cubicBezTo>
                      <a:pt x="0" y="6001"/>
                      <a:pt x="1238" y="2667"/>
                      <a:pt x="3334" y="0"/>
                    </a:cubicBezTo>
                    <a:lnTo>
                      <a:pt x="3334"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36" name="Google Shape;1236;p19"/>
            <p:cNvGrpSpPr/>
            <p:nvPr/>
          </p:nvGrpSpPr>
          <p:grpSpPr>
            <a:xfrm>
              <a:off x="8583644" y="3539490"/>
              <a:ext cx="27146" cy="317944"/>
              <a:chOff x="8583644" y="3539490"/>
              <a:chExt cx="27146" cy="317944"/>
            </a:xfrm>
          </p:grpSpPr>
          <p:sp>
            <p:nvSpPr>
              <p:cNvPr id="1237" name="Google Shape;1237;p19"/>
              <p:cNvSpPr/>
              <p:nvPr/>
            </p:nvSpPr>
            <p:spPr>
              <a:xfrm>
                <a:off x="8583644" y="3729990"/>
                <a:ext cx="27146" cy="32194"/>
              </a:xfrm>
              <a:custGeom>
                <a:avLst/>
                <a:gdLst/>
                <a:ahLst/>
                <a:cxnLst/>
                <a:rect l="l" t="t" r="r" b="b"/>
                <a:pathLst>
                  <a:path w="27146" h="32194" extrusionOk="0">
                    <a:moveTo>
                      <a:pt x="16097" y="95"/>
                    </a:moveTo>
                    <a:cubicBezTo>
                      <a:pt x="20384" y="95"/>
                      <a:pt x="24289" y="1810"/>
                      <a:pt x="27147" y="4572"/>
                    </a:cubicBezTo>
                    <a:lnTo>
                      <a:pt x="27147" y="27718"/>
                    </a:lnTo>
                    <a:cubicBezTo>
                      <a:pt x="24289" y="30480"/>
                      <a:pt x="20384" y="32194"/>
                      <a:pt x="16097" y="32194"/>
                    </a:cubicBezTo>
                    <a:cubicBezTo>
                      <a:pt x="7239" y="32194"/>
                      <a:pt x="0" y="24955"/>
                      <a:pt x="0" y="16097"/>
                    </a:cubicBezTo>
                    <a:cubicBezTo>
                      <a:pt x="0" y="7239"/>
                      <a:pt x="7239"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19"/>
              <p:cNvSpPr/>
              <p:nvPr/>
            </p:nvSpPr>
            <p:spPr>
              <a:xfrm>
                <a:off x="8583644" y="3634740"/>
                <a:ext cx="27146" cy="32194"/>
              </a:xfrm>
              <a:custGeom>
                <a:avLst/>
                <a:gdLst/>
                <a:ahLst/>
                <a:cxnLst/>
                <a:rect l="l" t="t" r="r" b="b"/>
                <a:pathLst>
                  <a:path w="27146" h="32194" extrusionOk="0">
                    <a:moveTo>
                      <a:pt x="16097" y="95"/>
                    </a:moveTo>
                    <a:cubicBezTo>
                      <a:pt x="20384" y="95"/>
                      <a:pt x="24289" y="1810"/>
                      <a:pt x="27147" y="4572"/>
                    </a:cubicBezTo>
                    <a:lnTo>
                      <a:pt x="27147" y="27718"/>
                    </a:lnTo>
                    <a:cubicBezTo>
                      <a:pt x="24289" y="30480"/>
                      <a:pt x="20384" y="32194"/>
                      <a:pt x="16097" y="32194"/>
                    </a:cubicBezTo>
                    <a:cubicBezTo>
                      <a:pt x="7239" y="32194"/>
                      <a:pt x="0" y="24955"/>
                      <a:pt x="0" y="16097"/>
                    </a:cubicBezTo>
                    <a:cubicBezTo>
                      <a:pt x="0" y="7239"/>
                      <a:pt x="7239"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19"/>
              <p:cNvSpPr/>
              <p:nvPr/>
            </p:nvSpPr>
            <p:spPr>
              <a:xfrm>
                <a:off x="8583644" y="3825240"/>
                <a:ext cx="27146" cy="32194"/>
              </a:xfrm>
              <a:custGeom>
                <a:avLst/>
                <a:gdLst/>
                <a:ahLst/>
                <a:cxnLst/>
                <a:rect l="l" t="t" r="r" b="b"/>
                <a:pathLst>
                  <a:path w="27146" h="32194" extrusionOk="0">
                    <a:moveTo>
                      <a:pt x="16097" y="95"/>
                    </a:moveTo>
                    <a:cubicBezTo>
                      <a:pt x="20384" y="95"/>
                      <a:pt x="24289" y="1810"/>
                      <a:pt x="27147" y="4572"/>
                    </a:cubicBezTo>
                    <a:lnTo>
                      <a:pt x="27147" y="27718"/>
                    </a:lnTo>
                    <a:cubicBezTo>
                      <a:pt x="24289" y="30480"/>
                      <a:pt x="20384" y="32194"/>
                      <a:pt x="16097" y="32194"/>
                    </a:cubicBezTo>
                    <a:cubicBezTo>
                      <a:pt x="7239" y="32194"/>
                      <a:pt x="0" y="24955"/>
                      <a:pt x="0" y="16097"/>
                    </a:cubicBezTo>
                    <a:cubicBezTo>
                      <a:pt x="0" y="7239"/>
                      <a:pt x="7239"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19"/>
              <p:cNvSpPr/>
              <p:nvPr/>
            </p:nvSpPr>
            <p:spPr>
              <a:xfrm>
                <a:off x="8583644" y="3539490"/>
                <a:ext cx="27146" cy="32194"/>
              </a:xfrm>
              <a:custGeom>
                <a:avLst/>
                <a:gdLst/>
                <a:ahLst/>
                <a:cxnLst/>
                <a:rect l="l" t="t" r="r" b="b"/>
                <a:pathLst>
                  <a:path w="27146" h="32194" extrusionOk="0">
                    <a:moveTo>
                      <a:pt x="16097" y="95"/>
                    </a:moveTo>
                    <a:cubicBezTo>
                      <a:pt x="20384" y="95"/>
                      <a:pt x="24289" y="1810"/>
                      <a:pt x="27147" y="4572"/>
                    </a:cubicBezTo>
                    <a:lnTo>
                      <a:pt x="27147" y="27718"/>
                    </a:lnTo>
                    <a:cubicBezTo>
                      <a:pt x="24289" y="30480"/>
                      <a:pt x="20384" y="32194"/>
                      <a:pt x="16097" y="32194"/>
                    </a:cubicBezTo>
                    <a:cubicBezTo>
                      <a:pt x="7239" y="32194"/>
                      <a:pt x="0" y="24955"/>
                      <a:pt x="0" y="16097"/>
                    </a:cubicBezTo>
                    <a:cubicBezTo>
                      <a:pt x="0" y="7239"/>
                      <a:pt x="7239"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41" name="Google Shape;1241;p19"/>
            <p:cNvSpPr/>
            <p:nvPr/>
          </p:nvSpPr>
          <p:spPr>
            <a:xfrm>
              <a:off x="8488394"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19"/>
            <p:cNvSpPr/>
            <p:nvPr/>
          </p:nvSpPr>
          <p:spPr>
            <a:xfrm>
              <a:off x="8536019"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19"/>
            <p:cNvSpPr/>
            <p:nvPr/>
          </p:nvSpPr>
          <p:spPr>
            <a:xfrm>
              <a:off x="8464581"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19"/>
            <p:cNvSpPr/>
            <p:nvPr/>
          </p:nvSpPr>
          <p:spPr>
            <a:xfrm>
              <a:off x="8512206"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5" name="Google Shape;1245;p19"/>
            <p:cNvSpPr/>
            <p:nvPr/>
          </p:nvSpPr>
          <p:spPr>
            <a:xfrm>
              <a:off x="8488394"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6" name="Google Shape;1246;p19"/>
            <p:cNvSpPr/>
            <p:nvPr/>
          </p:nvSpPr>
          <p:spPr>
            <a:xfrm>
              <a:off x="8536019"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19"/>
            <p:cNvSpPr/>
            <p:nvPr/>
          </p:nvSpPr>
          <p:spPr>
            <a:xfrm>
              <a:off x="8464581"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19"/>
            <p:cNvSpPr/>
            <p:nvPr/>
          </p:nvSpPr>
          <p:spPr>
            <a:xfrm>
              <a:off x="8512206"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19"/>
            <p:cNvSpPr/>
            <p:nvPr/>
          </p:nvSpPr>
          <p:spPr>
            <a:xfrm>
              <a:off x="8488394"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19"/>
            <p:cNvSpPr/>
            <p:nvPr/>
          </p:nvSpPr>
          <p:spPr>
            <a:xfrm>
              <a:off x="8536019"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19"/>
            <p:cNvSpPr/>
            <p:nvPr/>
          </p:nvSpPr>
          <p:spPr>
            <a:xfrm>
              <a:off x="8464581"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19"/>
            <p:cNvSpPr/>
            <p:nvPr/>
          </p:nvSpPr>
          <p:spPr>
            <a:xfrm>
              <a:off x="8512206"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19"/>
            <p:cNvSpPr/>
            <p:nvPr/>
          </p:nvSpPr>
          <p:spPr>
            <a:xfrm>
              <a:off x="8488394"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19"/>
            <p:cNvSpPr/>
            <p:nvPr/>
          </p:nvSpPr>
          <p:spPr>
            <a:xfrm>
              <a:off x="8536019"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19"/>
            <p:cNvSpPr/>
            <p:nvPr/>
          </p:nvSpPr>
          <p:spPr>
            <a:xfrm>
              <a:off x="8464581"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6" name="Google Shape;1256;p19"/>
            <p:cNvSpPr/>
            <p:nvPr/>
          </p:nvSpPr>
          <p:spPr>
            <a:xfrm>
              <a:off x="8512206"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7" name="Google Shape;1257;p19"/>
            <p:cNvSpPr/>
            <p:nvPr/>
          </p:nvSpPr>
          <p:spPr>
            <a:xfrm>
              <a:off x="8393144"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19"/>
            <p:cNvSpPr/>
            <p:nvPr/>
          </p:nvSpPr>
          <p:spPr>
            <a:xfrm>
              <a:off x="8440769"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19"/>
            <p:cNvSpPr/>
            <p:nvPr/>
          </p:nvSpPr>
          <p:spPr>
            <a:xfrm>
              <a:off x="8369331"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19"/>
            <p:cNvSpPr/>
            <p:nvPr/>
          </p:nvSpPr>
          <p:spPr>
            <a:xfrm>
              <a:off x="8416956"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19"/>
            <p:cNvSpPr/>
            <p:nvPr/>
          </p:nvSpPr>
          <p:spPr>
            <a:xfrm>
              <a:off x="8393144"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2" name="Google Shape;1262;p19"/>
            <p:cNvSpPr/>
            <p:nvPr/>
          </p:nvSpPr>
          <p:spPr>
            <a:xfrm>
              <a:off x="8440769"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3" name="Google Shape;1263;p19"/>
            <p:cNvSpPr/>
            <p:nvPr/>
          </p:nvSpPr>
          <p:spPr>
            <a:xfrm>
              <a:off x="8369331"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19"/>
            <p:cNvSpPr/>
            <p:nvPr/>
          </p:nvSpPr>
          <p:spPr>
            <a:xfrm>
              <a:off x="8416956"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19"/>
            <p:cNvSpPr/>
            <p:nvPr/>
          </p:nvSpPr>
          <p:spPr>
            <a:xfrm>
              <a:off x="8393144"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19"/>
            <p:cNvSpPr/>
            <p:nvPr/>
          </p:nvSpPr>
          <p:spPr>
            <a:xfrm>
              <a:off x="8440769"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19"/>
            <p:cNvSpPr/>
            <p:nvPr/>
          </p:nvSpPr>
          <p:spPr>
            <a:xfrm>
              <a:off x="8369331"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19"/>
            <p:cNvSpPr/>
            <p:nvPr/>
          </p:nvSpPr>
          <p:spPr>
            <a:xfrm>
              <a:off x="8416956"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19"/>
            <p:cNvSpPr/>
            <p:nvPr/>
          </p:nvSpPr>
          <p:spPr>
            <a:xfrm>
              <a:off x="8393144"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19"/>
            <p:cNvSpPr/>
            <p:nvPr/>
          </p:nvSpPr>
          <p:spPr>
            <a:xfrm>
              <a:off x="8440769"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19"/>
            <p:cNvSpPr/>
            <p:nvPr/>
          </p:nvSpPr>
          <p:spPr>
            <a:xfrm>
              <a:off x="8369331"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19"/>
            <p:cNvSpPr/>
            <p:nvPr/>
          </p:nvSpPr>
          <p:spPr>
            <a:xfrm>
              <a:off x="8416956"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19"/>
            <p:cNvSpPr/>
            <p:nvPr/>
          </p:nvSpPr>
          <p:spPr>
            <a:xfrm>
              <a:off x="8297894"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19"/>
            <p:cNvSpPr/>
            <p:nvPr/>
          </p:nvSpPr>
          <p:spPr>
            <a:xfrm>
              <a:off x="8345519"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19"/>
            <p:cNvSpPr/>
            <p:nvPr/>
          </p:nvSpPr>
          <p:spPr>
            <a:xfrm>
              <a:off x="8274081"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19"/>
            <p:cNvSpPr/>
            <p:nvPr/>
          </p:nvSpPr>
          <p:spPr>
            <a:xfrm>
              <a:off x="8321706"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19"/>
            <p:cNvSpPr/>
            <p:nvPr/>
          </p:nvSpPr>
          <p:spPr>
            <a:xfrm>
              <a:off x="8297894"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19"/>
            <p:cNvSpPr/>
            <p:nvPr/>
          </p:nvSpPr>
          <p:spPr>
            <a:xfrm>
              <a:off x="8345519"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19"/>
            <p:cNvSpPr/>
            <p:nvPr/>
          </p:nvSpPr>
          <p:spPr>
            <a:xfrm>
              <a:off x="8274081"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0" name="Google Shape;1280;p19"/>
            <p:cNvSpPr/>
            <p:nvPr/>
          </p:nvSpPr>
          <p:spPr>
            <a:xfrm>
              <a:off x="8321706"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19"/>
            <p:cNvSpPr/>
            <p:nvPr/>
          </p:nvSpPr>
          <p:spPr>
            <a:xfrm>
              <a:off x="8297894"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19"/>
            <p:cNvSpPr/>
            <p:nvPr/>
          </p:nvSpPr>
          <p:spPr>
            <a:xfrm>
              <a:off x="8345519"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19"/>
            <p:cNvSpPr/>
            <p:nvPr/>
          </p:nvSpPr>
          <p:spPr>
            <a:xfrm>
              <a:off x="8274081"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19"/>
            <p:cNvSpPr/>
            <p:nvPr/>
          </p:nvSpPr>
          <p:spPr>
            <a:xfrm>
              <a:off x="8321706"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19"/>
            <p:cNvSpPr/>
            <p:nvPr/>
          </p:nvSpPr>
          <p:spPr>
            <a:xfrm>
              <a:off x="8297894"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19"/>
            <p:cNvSpPr/>
            <p:nvPr/>
          </p:nvSpPr>
          <p:spPr>
            <a:xfrm>
              <a:off x="8345519"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19"/>
            <p:cNvSpPr/>
            <p:nvPr/>
          </p:nvSpPr>
          <p:spPr>
            <a:xfrm>
              <a:off x="8274081"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19"/>
            <p:cNvSpPr/>
            <p:nvPr/>
          </p:nvSpPr>
          <p:spPr>
            <a:xfrm>
              <a:off x="8321706"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89" name="Google Shape;1289;p19"/>
            <p:cNvGrpSpPr/>
            <p:nvPr/>
          </p:nvGrpSpPr>
          <p:grpSpPr>
            <a:xfrm>
              <a:off x="8178831" y="3872960"/>
              <a:ext cx="431864" cy="25717"/>
              <a:chOff x="8178831" y="3872960"/>
              <a:chExt cx="431864" cy="25717"/>
            </a:xfrm>
          </p:grpSpPr>
          <p:sp>
            <p:nvSpPr>
              <p:cNvPr id="1290" name="Google Shape;1290;p19"/>
              <p:cNvSpPr/>
              <p:nvPr/>
            </p:nvSpPr>
            <p:spPr>
              <a:xfrm>
                <a:off x="8559831"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19"/>
              <p:cNvSpPr/>
              <p:nvPr/>
            </p:nvSpPr>
            <p:spPr>
              <a:xfrm>
                <a:off x="8464581"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19"/>
              <p:cNvSpPr/>
              <p:nvPr/>
            </p:nvSpPr>
            <p:spPr>
              <a:xfrm>
                <a:off x="8512206"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19"/>
              <p:cNvSpPr/>
              <p:nvPr/>
            </p:nvSpPr>
            <p:spPr>
              <a:xfrm>
                <a:off x="8369331"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19"/>
              <p:cNvSpPr/>
              <p:nvPr/>
            </p:nvSpPr>
            <p:spPr>
              <a:xfrm>
                <a:off x="8416956"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19"/>
              <p:cNvSpPr/>
              <p:nvPr/>
            </p:nvSpPr>
            <p:spPr>
              <a:xfrm>
                <a:off x="8274081"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19"/>
              <p:cNvSpPr/>
              <p:nvPr/>
            </p:nvSpPr>
            <p:spPr>
              <a:xfrm>
                <a:off x="8321706"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19"/>
              <p:cNvSpPr/>
              <p:nvPr/>
            </p:nvSpPr>
            <p:spPr>
              <a:xfrm>
                <a:off x="8178831"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19"/>
              <p:cNvSpPr/>
              <p:nvPr/>
            </p:nvSpPr>
            <p:spPr>
              <a:xfrm>
                <a:off x="8226456"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19"/>
              <p:cNvSpPr/>
              <p:nvPr/>
            </p:nvSpPr>
            <p:spPr>
              <a:xfrm>
                <a:off x="8607361" y="3879246"/>
                <a:ext cx="3334" cy="19335"/>
              </a:xfrm>
              <a:custGeom>
                <a:avLst/>
                <a:gdLst/>
                <a:ahLst/>
                <a:cxnLst/>
                <a:rect l="l" t="t" r="r" b="b"/>
                <a:pathLst>
                  <a:path w="3334" h="19335" extrusionOk="0">
                    <a:moveTo>
                      <a:pt x="3334" y="19336"/>
                    </a:moveTo>
                    <a:lnTo>
                      <a:pt x="3334" y="19336"/>
                    </a:lnTo>
                    <a:lnTo>
                      <a:pt x="3334" y="0"/>
                    </a:lnTo>
                    <a:cubicBezTo>
                      <a:pt x="1238" y="2667"/>
                      <a:pt x="0" y="6096"/>
                      <a:pt x="0" y="9715"/>
                    </a:cubicBezTo>
                    <a:cubicBezTo>
                      <a:pt x="0" y="13335"/>
                      <a:pt x="1238" y="16573"/>
                      <a:pt x="3239" y="193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00" name="Google Shape;1300;p19"/>
            <p:cNvSpPr/>
            <p:nvPr/>
          </p:nvSpPr>
          <p:spPr>
            <a:xfrm>
              <a:off x="8202644"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19"/>
            <p:cNvSpPr/>
            <p:nvPr/>
          </p:nvSpPr>
          <p:spPr>
            <a:xfrm>
              <a:off x="8250269"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19"/>
            <p:cNvSpPr/>
            <p:nvPr/>
          </p:nvSpPr>
          <p:spPr>
            <a:xfrm>
              <a:off x="8178831"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19"/>
            <p:cNvSpPr/>
            <p:nvPr/>
          </p:nvSpPr>
          <p:spPr>
            <a:xfrm>
              <a:off x="8226456"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19"/>
            <p:cNvSpPr/>
            <p:nvPr/>
          </p:nvSpPr>
          <p:spPr>
            <a:xfrm>
              <a:off x="8202644"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19"/>
            <p:cNvSpPr/>
            <p:nvPr/>
          </p:nvSpPr>
          <p:spPr>
            <a:xfrm>
              <a:off x="8250269"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19"/>
            <p:cNvSpPr/>
            <p:nvPr/>
          </p:nvSpPr>
          <p:spPr>
            <a:xfrm>
              <a:off x="8178831"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19"/>
            <p:cNvSpPr/>
            <p:nvPr/>
          </p:nvSpPr>
          <p:spPr>
            <a:xfrm>
              <a:off x="8226456"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19"/>
            <p:cNvSpPr/>
            <p:nvPr/>
          </p:nvSpPr>
          <p:spPr>
            <a:xfrm>
              <a:off x="8202644"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19"/>
            <p:cNvSpPr/>
            <p:nvPr/>
          </p:nvSpPr>
          <p:spPr>
            <a:xfrm>
              <a:off x="8250269"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19"/>
            <p:cNvSpPr/>
            <p:nvPr/>
          </p:nvSpPr>
          <p:spPr>
            <a:xfrm>
              <a:off x="8178831"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19"/>
            <p:cNvSpPr/>
            <p:nvPr/>
          </p:nvSpPr>
          <p:spPr>
            <a:xfrm>
              <a:off x="8226456"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19"/>
            <p:cNvSpPr/>
            <p:nvPr/>
          </p:nvSpPr>
          <p:spPr>
            <a:xfrm>
              <a:off x="8202644"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19"/>
            <p:cNvSpPr/>
            <p:nvPr/>
          </p:nvSpPr>
          <p:spPr>
            <a:xfrm>
              <a:off x="8250269"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19"/>
            <p:cNvSpPr/>
            <p:nvPr/>
          </p:nvSpPr>
          <p:spPr>
            <a:xfrm>
              <a:off x="8178831"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19"/>
            <p:cNvSpPr/>
            <p:nvPr/>
          </p:nvSpPr>
          <p:spPr>
            <a:xfrm>
              <a:off x="8226456"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16" name="Google Shape;1316;p19"/>
            <p:cNvGrpSpPr/>
            <p:nvPr/>
          </p:nvGrpSpPr>
          <p:grpSpPr>
            <a:xfrm>
              <a:off x="8171116" y="3458908"/>
              <a:ext cx="439673" cy="17621"/>
              <a:chOff x="8171116" y="3458908"/>
              <a:chExt cx="439673" cy="17621"/>
            </a:xfrm>
          </p:grpSpPr>
          <p:sp>
            <p:nvSpPr>
              <p:cNvPr id="1317" name="Google Shape;1317;p19"/>
              <p:cNvSpPr/>
              <p:nvPr/>
            </p:nvSpPr>
            <p:spPr>
              <a:xfrm>
                <a:off x="8488394"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8" name="Google Shape;1318;p19"/>
              <p:cNvSpPr/>
              <p:nvPr/>
            </p:nvSpPr>
            <p:spPr>
              <a:xfrm>
                <a:off x="8536019"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9" name="Google Shape;1319;p19"/>
              <p:cNvSpPr/>
              <p:nvPr/>
            </p:nvSpPr>
            <p:spPr>
              <a:xfrm>
                <a:off x="8393144"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19"/>
              <p:cNvSpPr/>
              <p:nvPr/>
            </p:nvSpPr>
            <p:spPr>
              <a:xfrm>
                <a:off x="8440769"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19"/>
              <p:cNvSpPr/>
              <p:nvPr/>
            </p:nvSpPr>
            <p:spPr>
              <a:xfrm>
                <a:off x="8297894"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19"/>
              <p:cNvSpPr/>
              <p:nvPr/>
            </p:nvSpPr>
            <p:spPr>
              <a:xfrm>
                <a:off x="8345519"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19"/>
              <p:cNvSpPr/>
              <p:nvPr/>
            </p:nvSpPr>
            <p:spPr>
              <a:xfrm>
                <a:off x="8202644"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19"/>
              <p:cNvSpPr/>
              <p:nvPr/>
            </p:nvSpPr>
            <p:spPr>
              <a:xfrm>
                <a:off x="8250269"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19"/>
              <p:cNvSpPr/>
              <p:nvPr/>
            </p:nvSpPr>
            <p:spPr>
              <a:xfrm>
                <a:off x="8171116" y="3458908"/>
                <a:ext cx="16097" cy="17621"/>
              </a:xfrm>
              <a:custGeom>
                <a:avLst/>
                <a:gdLst/>
                <a:ahLst/>
                <a:cxnLst/>
                <a:rect l="l" t="t" r="r" b="b"/>
                <a:pathLst>
                  <a:path w="16097" h="17621" extrusionOk="0">
                    <a:moveTo>
                      <a:pt x="16097" y="1524"/>
                    </a:moveTo>
                    <a:cubicBezTo>
                      <a:pt x="16097" y="953"/>
                      <a:pt x="16002" y="476"/>
                      <a:pt x="15907" y="0"/>
                    </a:cubicBezTo>
                    <a:lnTo>
                      <a:pt x="0" y="0"/>
                    </a:lnTo>
                    <a:lnTo>
                      <a:pt x="0" y="17621"/>
                    </a:lnTo>
                    <a:cubicBezTo>
                      <a:pt x="0" y="17621"/>
                      <a:pt x="0" y="17621"/>
                      <a:pt x="0" y="17621"/>
                    </a:cubicBezTo>
                    <a:cubicBezTo>
                      <a:pt x="8858" y="17621"/>
                      <a:pt x="16097" y="10382"/>
                      <a:pt x="16097"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19"/>
              <p:cNvSpPr/>
              <p:nvPr/>
            </p:nvSpPr>
            <p:spPr>
              <a:xfrm>
                <a:off x="8583548" y="3458908"/>
                <a:ext cx="27241" cy="17621"/>
              </a:xfrm>
              <a:custGeom>
                <a:avLst/>
                <a:gdLst/>
                <a:ahLst/>
                <a:cxnLst/>
                <a:rect l="l" t="t" r="r" b="b"/>
                <a:pathLst>
                  <a:path w="27241" h="17621" extrusionOk="0">
                    <a:moveTo>
                      <a:pt x="95" y="1524"/>
                    </a:moveTo>
                    <a:cubicBezTo>
                      <a:pt x="95" y="10382"/>
                      <a:pt x="7334" y="17621"/>
                      <a:pt x="16193" y="17621"/>
                    </a:cubicBezTo>
                    <a:cubicBezTo>
                      <a:pt x="20479" y="17621"/>
                      <a:pt x="24384" y="15907"/>
                      <a:pt x="27242" y="13145"/>
                    </a:cubicBezTo>
                    <a:lnTo>
                      <a:pt x="27242" y="0"/>
                    </a:ln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7" name="Google Shape;1327;p19"/>
            <p:cNvGrpSpPr/>
            <p:nvPr/>
          </p:nvGrpSpPr>
          <p:grpSpPr>
            <a:xfrm>
              <a:off x="8171116" y="3539585"/>
              <a:ext cx="16097" cy="317944"/>
              <a:chOff x="8171116" y="3539585"/>
              <a:chExt cx="16097" cy="317944"/>
            </a:xfrm>
          </p:grpSpPr>
          <p:sp>
            <p:nvSpPr>
              <p:cNvPr id="1328" name="Google Shape;1328;p19"/>
              <p:cNvSpPr/>
              <p:nvPr/>
            </p:nvSpPr>
            <p:spPr>
              <a:xfrm>
                <a:off x="8171116" y="3825335"/>
                <a:ext cx="16097" cy="32194"/>
              </a:xfrm>
              <a:custGeom>
                <a:avLst/>
                <a:gdLst/>
                <a:ahLst/>
                <a:cxnLst/>
                <a:rect l="l" t="t" r="r" b="b"/>
                <a:pathLst>
                  <a:path w="16097" h="32194" extrusionOk="0">
                    <a:moveTo>
                      <a:pt x="0" y="0"/>
                    </a:moveTo>
                    <a:cubicBezTo>
                      <a:pt x="0" y="0"/>
                      <a:pt x="0" y="0"/>
                      <a:pt x="0" y="0"/>
                    </a:cubicBezTo>
                    <a:cubicBezTo>
                      <a:pt x="8858" y="0"/>
                      <a:pt x="16097" y="7239"/>
                      <a:pt x="16097" y="16097"/>
                    </a:cubicBezTo>
                    <a:cubicBezTo>
                      <a:pt x="16097" y="24955"/>
                      <a:pt x="8858" y="32195"/>
                      <a:pt x="0" y="32195"/>
                    </a:cubicBezTo>
                    <a:cubicBezTo>
                      <a:pt x="0" y="32195"/>
                      <a:pt x="0" y="32195"/>
                      <a:pt x="0" y="32195"/>
                    </a:cubicBezTo>
                    <a:lnTo>
                      <a:pt x="0"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19"/>
              <p:cNvSpPr/>
              <p:nvPr/>
            </p:nvSpPr>
            <p:spPr>
              <a:xfrm>
                <a:off x="8171116" y="3730085"/>
                <a:ext cx="16097" cy="32194"/>
              </a:xfrm>
              <a:custGeom>
                <a:avLst/>
                <a:gdLst/>
                <a:ahLst/>
                <a:cxnLst/>
                <a:rect l="l" t="t" r="r" b="b"/>
                <a:pathLst>
                  <a:path w="16097" h="32194" extrusionOk="0">
                    <a:moveTo>
                      <a:pt x="0" y="0"/>
                    </a:moveTo>
                    <a:cubicBezTo>
                      <a:pt x="0" y="0"/>
                      <a:pt x="0" y="0"/>
                      <a:pt x="0" y="0"/>
                    </a:cubicBezTo>
                    <a:cubicBezTo>
                      <a:pt x="8858" y="0"/>
                      <a:pt x="16097" y="7239"/>
                      <a:pt x="16097" y="16097"/>
                    </a:cubicBezTo>
                    <a:cubicBezTo>
                      <a:pt x="16097" y="24955"/>
                      <a:pt x="8858" y="32195"/>
                      <a:pt x="0" y="32195"/>
                    </a:cubicBezTo>
                    <a:cubicBezTo>
                      <a:pt x="0" y="32195"/>
                      <a:pt x="0" y="32195"/>
                      <a:pt x="0" y="32195"/>
                    </a:cubicBezTo>
                    <a:lnTo>
                      <a:pt x="0"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19"/>
              <p:cNvSpPr/>
              <p:nvPr/>
            </p:nvSpPr>
            <p:spPr>
              <a:xfrm>
                <a:off x="8171116" y="3634835"/>
                <a:ext cx="16097" cy="32194"/>
              </a:xfrm>
              <a:custGeom>
                <a:avLst/>
                <a:gdLst/>
                <a:ahLst/>
                <a:cxnLst/>
                <a:rect l="l" t="t" r="r" b="b"/>
                <a:pathLst>
                  <a:path w="16097" h="32194" extrusionOk="0">
                    <a:moveTo>
                      <a:pt x="0" y="0"/>
                    </a:moveTo>
                    <a:cubicBezTo>
                      <a:pt x="0" y="0"/>
                      <a:pt x="0" y="0"/>
                      <a:pt x="0" y="0"/>
                    </a:cubicBezTo>
                    <a:cubicBezTo>
                      <a:pt x="8858" y="0"/>
                      <a:pt x="16097" y="7239"/>
                      <a:pt x="16097" y="16097"/>
                    </a:cubicBezTo>
                    <a:cubicBezTo>
                      <a:pt x="16097" y="24955"/>
                      <a:pt x="8858" y="32195"/>
                      <a:pt x="0" y="32195"/>
                    </a:cubicBezTo>
                    <a:cubicBezTo>
                      <a:pt x="0" y="32195"/>
                      <a:pt x="0" y="32195"/>
                      <a:pt x="0" y="32195"/>
                    </a:cubicBezTo>
                    <a:lnTo>
                      <a:pt x="0"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19"/>
              <p:cNvSpPr/>
              <p:nvPr/>
            </p:nvSpPr>
            <p:spPr>
              <a:xfrm>
                <a:off x="8171116" y="3539585"/>
                <a:ext cx="16097" cy="32194"/>
              </a:xfrm>
              <a:custGeom>
                <a:avLst/>
                <a:gdLst/>
                <a:ahLst/>
                <a:cxnLst/>
                <a:rect l="l" t="t" r="r" b="b"/>
                <a:pathLst>
                  <a:path w="16097" h="32194" extrusionOk="0">
                    <a:moveTo>
                      <a:pt x="0" y="0"/>
                    </a:moveTo>
                    <a:cubicBezTo>
                      <a:pt x="0" y="0"/>
                      <a:pt x="0" y="0"/>
                      <a:pt x="0" y="0"/>
                    </a:cubicBezTo>
                    <a:cubicBezTo>
                      <a:pt x="8858" y="0"/>
                      <a:pt x="16097" y="7239"/>
                      <a:pt x="16097" y="16097"/>
                    </a:cubicBezTo>
                    <a:cubicBezTo>
                      <a:pt x="16097" y="24955"/>
                      <a:pt x="8858" y="32195"/>
                      <a:pt x="0" y="32195"/>
                    </a:cubicBezTo>
                    <a:cubicBezTo>
                      <a:pt x="0" y="32195"/>
                      <a:pt x="0" y="32195"/>
                      <a:pt x="0" y="32195"/>
                    </a:cubicBezTo>
                    <a:lnTo>
                      <a:pt x="0"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32" name="Google Shape;1332;p19"/>
          <p:cNvSpPr/>
          <p:nvPr/>
        </p:nvSpPr>
        <p:spPr>
          <a:xfrm>
            <a:off x="225" y="-8"/>
            <a:ext cx="538369" cy="538369"/>
          </a:xfrm>
          <a:custGeom>
            <a:avLst/>
            <a:gdLst/>
            <a:ahLst/>
            <a:cxnLst/>
            <a:rect l="l" t="t" r="r" b="b"/>
            <a:pathLst>
              <a:path w="443102" h="443102" extrusionOk="0">
                <a:moveTo>
                  <a:pt x="443103" y="221551"/>
                </a:moveTo>
                <a:cubicBezTo>
                  <a:pt x="443103" y="343911"/>
                  <a:pt x="343911" y="443103"/>
                  <a:pt x="221551" y="443103"/>
                </a:cubicBezTo>
                <a:cubicBezTo>
                  <a:pt x="99192" y="443103"/>
                  <a:pt x="0" y="343911"/>
                  <a:pt x="0" y="221551"/>
                </a:cubicBezTo>
                <a:cubicBezTo>
                  <a:pt x="0" y="99192"/>
                  <a:pt x="99192" y="0"/>
                  <a:pt x="221551" y="0"/>
                </a:cubicBezTo>
                <a:cubicBezTo>
                  <a:pt x="343911" y="0"/>
                  <a:pt x="443103" y="99192"/>
                  <a:pt x="443103" y="221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33" name="Google Shape;1333;p19"/>
          <p:cNvGrpSpPr/>
          <p:nvPr/>
        </p:nvGrpSpPr>
        <p:grpSpPr>
          <a:xfrm>
            <a:off x="58356" y="58174"/>
            <a:ext cx="422861" cy="422861"/>
            <a:chOff x="5196025" y="2874696"/>
            <a:chExt cx="347662" cy="347662"/>
          </a:xfrm>
        </p:grpSpPr>
        <p:sp>
          <p:nvSpPr>
            <p:cNvPr id="1334" name="Google Shape;1334;p19"/>
            <p:cNvSpPr/>
            <p:nvPr/>
          </p:nvSpPr>
          <p:spPr>
            <a:xfrm>
              <a:off x="5196025" y="2874696"/>
              <a:ext cx="347662" cy="347662"/>
            </a:xfrm>
            <a:custGeom>
              <a:avLst/>
              <a:gdLst/>
              <a:ahLst/>
              <a:cxnLst/>
              <a:rect l="l" t="t" r="r" b="b"/>
              <a:pathLst>
                <a:path w="347662" h="347662" extrusionOk="0">
                  <a:moveTo>
                    <a:pt x="347663" y="173831"/>
                  </a:moveTo>
                  <a:cubicBezTo>
                    <a:pt x="347663" y="269836"/>
                    <a:pt x="269836" y="347663"/>
                    <a:pt x="173831" y="347663"/>
                  </a:cubicBezTo>
                  <a:cubicBezTo>
                    <a:pt x="77827" y="347663"/>
                    <a:pt x="0" y="269836"/>
                    <a:pt x="0" y="173831"/>
                  </a:cubicBezTo>
                  <a:cubicBezTo>
                    <a:pt x="0" y="77827"/>
                    <a:pt x="77827" y="0"/>
                    <a:pt x="173831" y="0"/>
                  </a:cubicBezTo>
                  <a:cubicBezTo>
                    <a:pt x="269836" y="0"/>
                    <a:pt x="347663" y="77827"/>
                    <a:pt x="347663" y="173831"/>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19"/>
            <p:cNvSpPr/>
            <p:nvPr/>
          </p:nvSpPr>
          <p:spPr>
            <a:xfrm>
              <a:off x="5249832" y="2928061"/>
              <a:ext cx="240410" cy="240410"/>
            </a:xfrm>
            <a:custGeom>
              <a:avLst/>
              <a:gdLst/>
              <a:ahLst/>
              <a:cxnLst/>
              <a:rect l="l" t="t" r="r" b="b"/>
              <a:pathLst>
                <a:path w="240410" h="240410" extrusionOk="0">
                  <a:moveTo>
                    <a:pt x="240411" y="120205"/>
                  </a:moveTo>
                  <a:cubicBezTo>
                    <a:pt x="240411" y="186593"/>
                    <a:pt x="186593" y="240411"/>
                    <a:pt x="120205" y="240411"/>
                  </a:cubicBezTo>
                  <a:cubicBezTo>
                    <a:pt x="53818" y="240411"/>
                    <a:pt x="0" y="186593"/>
                    <a:pt x="0" y="120205"/>
                  </a:cubicBezTo>
                  <a:cubicBezTo>
                    <a:pt x="0" y="53818"/>
                    <a:pt x="53818" y="0"/>
                    <a:pt x="120205" y="0"/>
                  </a:cubicBezTo>
                  <a:cubicBezTo>
                    <a:pt x="186593" y="0"/>
                    <a:pt x="240411" y="53818"/>
                    <a:pt x="240411" y="120205"/>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19"/>
            <p:cNvSpPr/>
            <p:nvPr/>
          </p:nvSpPr>
          <p:spPr>
            <a:xfrm>
              <a:off x="5299758" y="2978425"/>
              <a:ext cx="140398" cy="140398"/>
            </a:xfrm>
            <a:custGeom>
              <a:avLst/>
              <a:gdLst/>
              <a:ahLst/>
              <a:cxnLst/>
              <a:rect l="l" t="t" r="r" b="b"/>
              <a:pathLst>
                <a:path w="140398" h="140398" extrusionOk="0">
                  <a:moveTo>
                    <a:pt x="140399" y="70199"/>
                  </a:moveTo>
                  <a:cubicBezTo>
                    <a:pt x="140399" y="108969"/>
                    <a:pt x="108969" y="140398"/>
                    <a:pt x="70199" y="140398"/>
                  </a:cubicBezTo>
                  <a:cubicBezTo>
                    <a:pt x="31429" y="140398"/>
                    <a:pt x="0" y="108969"/>
                    <a:pt x="0" y="70199"/>
                  </a:cubicBezTo>
                  <a:cubicBezTo>
                    <a:pt x="0" y="31429"/>
                    <a:pt x="31429" y="0"/>
                    <a:pt x="70199" y="0"/>
                  </a:cubicBezTo>
                  <a:cubicBezTo>
                    <a:pt x="108969" y="0"/>
                    <a:pt x="140399" y="31429"/>
                    <a:pt x="140399" y="70199"/>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37" name="Google Shape;1337;p19"/>
          <p:cNvSpPr/>
          <p:nvPr/>
        </p:nvSpPr>
        <p:spPr>
          <a:xfrm>
            <a:off x="2633" y="539491"/>
            <a:ext cx="534319" cy="267102"/>
          </a:xfrm>
          <a:custGeom>
            <a:avLst/>
            <a:gdLst/>
            <a:ahLst/>
            <a:cxnLst/>
            <a:rect l="l" t="t" r="r" b="b"/>
            <a:pathLst>
              <a:path w="439769" h="219837" extrusionOk="0">
                <a:moveTo>
                  <a:pt x="219837" y="0"/>
                </a:moveTo>
                <a:cubicBezTo>
                  <a:pt x="98393" y="0"/>
                  <a:pt x="0" y="98393"/>
                  <a:pt x="0" y="219837"/>
                </a:cubicBezTo>
                <a:lnTo>
                  <a:pt x="439769" y="219837"/>
                </a:lnTo>
                <a:cubicBezTo>
                  <a:pt x="439769" y="98393"/>
                  <a:pt x="341281" y="0"/>
                  <a:pt x="21993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19"/>
          <p:cNvSpPr/>
          <p:nvPr/>
        </p:nvSpPr>
        <p:spPr>
          <a:xfrm>
            <a:off x="2633" y="806873"/>
            <a:ext cx="534319" cy="267102"/>
          </a:xfrm>
          <a:custGeom>
            <a:avLst/>
            <a:gdLst/>
            <a:ahLst/>
            <a:cxnLst/>
            <a:rect l="l" t="t" r="r" b="b"/>
            <a:pathLst>
              <a:path w="439769" h="219837" extrusionOk="0">
                <a:moveTo>
                  <a:pt x="219837" y="0"/>
                </a:moveTo>
                <a:cubicBezTo>
                  <a:pt x="98393" y="0"/>
                  <a:pt x="0" y="98488"/>
                  <a:pt x="0" y="219837"/>
                </a:cubicBezTo>
                <a:lnTo>
                  <a:pt x="439769" y="219837"/>
                </a:lnTo>
                <a:cubicBezTo>
                  <a:pt x="439769" y="98393"/>
                  <a:pt x="341281" y="0"/>
                  <a:pt x="21993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39"/>
        <p:cNvGrpSpPr/>
        <p:nvPr/>
      </p:nvGrpSpPr>
      <p:grpSpPr>
        <a:xfrm>
          <a:off x="0" y="0"/>
          <a:ext cx="0" cy="0"/>
          <a:chOff x="0" y="0"/>
          <a:chExt cx="0" cy="0"/>
        </a:xfrm>
      </p:grpSpPr>
      <p:sp>
        <p:nvSpPr>
          <p:cNvPr id="1340" name="Google Shape;134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341" name="Google Shape;1341;p20"/>
          <p:cNvSpPr txBox="1">
            <a:spLocks noGrp="1"/>
          </p:cNvSpPr>
          <p:nvPr>
            <p:ph type="subTitle" idx="1"/>
          </p:nvPr>
        </p:nvSpPr>
        <p:spPr>
          <a:xfrm>
            <a:off x="713221" y="1585962"/>
            <a:ext cx="2344800" cy="105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2" name="Google Shape;1342;p20"/>
          <p:cNvSpPr txBox="1">
            <a:spLocks noGrp="1"/>
          </p:cNvSpPr>
          <p:nvPr>
            <p:ph type="subTitle" idx="2"/>
          </p:nvPr>
        </p:nvSpPr>
        <p:spPr>
          <a:xfrm>
            <a:off x="3399225" y="1585962"/>
            <a:ext cx="2344800" cy="105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3" name="Google Shape;1343;p20"/>
          <p:cNvSpPr txBox="1">
            <a:spLocks noGrp="1"/>
          </p:cNvSpPr>
          <p:nvPr>
            <p:ph type="subTitle" idx="3"/>
          </p:nvPr>
        </p:nvSpPr>
        <p:spPr>
          <a:xfrm>
            <a:off x="713221" y="3546812"/>
            <a:ext cx="2344800" cy="105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4" name="Google Shape;1344;p20"/>
          <p:cNvSpPr txBox="1">
            <a:spLocks noGrp="1"/>
          </p:cNvSpPr>
          <p:nvPr>
            <p:ph type="subTitle" idx="4"/>
          </p:nvPr>
        </p:nvSpPr>
        <p:spPr>
          <a:xfrm>
            <a:off x="3399225" y="3546812"/>
            <a:ext cx="2344800" cy="105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5" name="Google Shape;1345;p20"/>
          <p:cNvSpPr txBox="1">
            <a:spLocks noGrp="1"/>
          </p:cNvSpPr>
          <p:nvPr>
            <p:ph type="subTitle" idx="5"/>
          </p:nvPr>
        </p:nvSpPr>
        <p:spPr>
          <a:xfrm>
            <a:off x="6085979" y="1585962"/>
            <a:ext cx="2344800" cy="105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6" name="Google Shape;1346;p20"/>
          <p:cNvSpPr txBox="1">
            <a:spLocks noGrp="1"/>
          </p:cNvSpPr>
          <p:nvPr>
            <p:ph type="subTitle" idx="6"/>
          </p:nvPr>
        </p:nvSpPr>
        <p:spPr>
          <a:xfrm>
            <a:off x="6085979" y="3546812"/>
            <a:ext cx="2344800" cy="105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7" name="Google Shape;1347;p20"/>
          <p:cNvSpPr txBox="1">
            <a:spLocks noGrp="1"/>
          </p:cNvSpPr>
          <p:nvPr>
            <p:ph type="subTitle" idx="7"/>
          </p:nvPr>
        </p:nvSpPr>
        <p:spPr>
          <a:xfrm>
            <a:off x="714280" y="1275550"/>
            <a:ext cx="2343000" cy="440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48" name="Google Shape;1348;p20"/>
          <p:cNvSpPr txBox="1">
            <a:spLocks noGrp="1"/>
          </p:cNvSpPr>
          <p:nvPr>
            <p:ph type="subTitle" idx="8"/>
          </p:nvPr>
        </p:nvSpPr>
        <p:spPr>
          <a:xfrm>
            <a:off x="3400283" y="1275550"/>
            <a:ext cx="2343000" cy="440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49" name="Google Shape;1349;p20"/>
          <p:cNvSpPr txBox="1">
            <a:spLocks noGrp="1"/>
          </p:cNvSpPr>
          <p:nvPr>
            <p:ph type="subTitle" idx="9"/>
          </p:nvPr>
        </p:nvSpPr>
        <p:spPr>
          <a:xfrm>
            <a:off x="6087037" y="1275550"/>
            <a:ext cx="2343000" cy="440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50" name="Google Shape;1350;p20"/>
          <p:cNvSpPr txBox="1">
            <a:spLocks noGrp="1"/>
          </p:cNvSpPr>
          <p:nvPr>
            <p:ph type="subTitle" idx="13"/>
          </p:nvPr>
        </p:nvSpPr>
        <p:spPr>
          <a:xfrm>
            <a:off x="714280" y="3236551"/>
            <a:ext cx="2343000" cy="440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51" name="Google Shape;1351;p20"/>
          <p:cNvSpPr txBox="1">
            <a:spLocks noGrp="1"/>
          </p:cNvSpPr>
          <p:nvPr>
            <p:ph type="subTitle" idx="14"/>
          </p:nvPr>
        </p:nvSpPr>
        <p:spPr>
          <a:xfrm>
            <a:off x="3400283" y="3236551"/>
            <a:ext cx="2343000" cy="440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52" name="Google Shape;1352;p20"/>
          <p:cNvSpPr txBox="1">
            <a:spLocks noGrp="1"/>
          </p:cNvSpPr>
          <p:nvPr>
            <p:ph type="subTitle" idx="15"/>
          </p:nvPr>
        </p:nvSpPr>
        <p:spPr>
          <a:xfrm>
            <a:off x="6087037" y="3236551"/>
            <a:ext cx="2343000" cy="440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53" name="Google Shape;1353;p20"/>
          <p:cNvSpPr/>
          <p:nvPr/>
        </p:nvSpPr>
        <p:spPr>
          <a:xfrm>
            <a:off x="8605280" y="809062"/>
            <a:ext cx="538717" cy="269300"/>
          </a:xfrm>
          <a:custGeom>
            <a:avLst/>
            <a:gdLst/>
            <a:ahLst/>
            <a:cxnLst/>
            <a:rect l="l" t="t" r="r" b="b"/>
            <a:pathLst>
              <a:path w="439769" h="219837" extrusionOk="0">
                <a:moveTo>
                  <a:pt x="219932" y="219837"/>
                </a:moveTo>
                <a:cubicBezTo>
                  <a:pt x="341376" y="219837"/>
                  <a:pt x="439769" y="121444"/>
                  <a:pt x="439769" y="0"/>
                </a:cubicBezTo>
                <a:lnTo>
                  <a:pt x="0" y="0"/>
                </a:lnTo>
                <a:cubicBezTo>
                  <a:pt x="0" y="121444"/>
                  <a:pt x="98393" y="219837"/>
                  <a:pt x="219837" y="2198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20"/>
          <p:cNvSpPr/>
          <p:nvPr/>
        </p:nvSpPr>
        <p:spPr>
          <a:xfrm>
            <a:off x="8605280" y="539622"/>
            <a:ext cx="538717" cy="269300"/>
          </a:xfrm>
          <a:custGeom>
            <a:avLst/>
            <a:gdLst/>
            <a:ahLst/>
            <a:cxnLst/>
            <a:rect l="l" t="t" r="r" b="b"/>
            <a:pathLst>
              <a:path w="439769" h="219837" extrusionOk="0">
                <a:moveTo>
                  <a:pt x="219932" y="219837"/>
                </a:moveTo>
                <a:cubicBezTo>
                  <a:pt x="341376" y="219837"/>
                  <a:pt x="439769" y="121348"/>
                  <a:pt x="439769" y="0"/>
                </a:cubicBezTo>
                <a:lnTo>
                  <a:pt x="0" y="0"/>
                </a:lnTo>
                <a:cubicBezTo>
                  <a:pt x="0" y="121444"/>
                  <a:pt x="98393" y="219837"/>
                  <a:pt x="219837" y="2198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20"/>
          <p:cNvSpPr/>
          <p:nvPr/>
        </p:nvSpPr>
        <p:spPr>
          <a:xfrm>
            <a:off x="8605397" y="627"/>
            <a:ext cx="538601" cy="538599"/>
          </a:xfrm>
          <a:custGeom>
            <a:avLst/>
            <a:gdLst/>
            <a:ahLst/>
            <a:cxnLst/>
            <a:rect l="l" t="t" r="r" b="b"/>
            <a:pathLst>
              <a:path w="439674" h="439673" extrusionOk="0">
                <a:moveTo>
                  <a:pt x="439674" y="219837"/>
                </a:moveTo>
                <a:cubicBezTo>
                  <a:pt x="439674" y="341250"/>
                  <a:pt x="341250" y="439674"/>
                  <a:pt x="219837" y="439674"/>
                </a:cubicBezTo>
                <a:cubicBezTo>
                  <a:pt x="98425" y="439674"/>
                  <a:pt x="0" y="341250"/>
                  <a:pt x="0" y="219837"/>
                </a:cubicBezTo>
                <a:cubicBezTo>
                  <a:pt x="0" y="98424"/>
                  <a:pt x="98424" y="0"/>
                  <a:pt x="219837" y="0"/>
                </a:cubicBezTo>
                <a:cubicBezTo>
                  <a:pt x="341249" y="0"/>
                  <a:pt x="439674" y="98424"/>
                  <a:pt x="439674" y="2198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56" name="Google Shape;1356;p20"/>
          <p:cNvGrpSpPr/>
          <p:nvPr/>
        </p:nvGrpSpPr>
        <p:grpSpPr>
          <a:xfrm>
            <a:off x="8605872" y="805"/>
            <a:ext cx="502600" cy="538398"/>
            <a:chOff x="8610886" y="1700117"/>
            <a:chExt cx="410051" cy="439293"/>
          </a:xfrm>
        </p:grpSpPr>
        <p:sp>
          <p:nvSpPr>
            <p:cNvPr id="1357" name="Google Shape;1357;p20"/>
            <p:cNvSpPr/>
            <p:nvPr/>
          </p:nvSpPr>
          <p:spPr>
            <a:xfrm>
              <a:off x="9001887" y="1781841"/>
              <a:ext cx="19050" cy="275843"/>
            </a:xfrm>
            <a:custGeom>
              <a:avLst/>
              <a:gdLst/>
              <a:ahLst/>
              <a:cxnLst/>
              <a:rect l="l" t="t" r="r" b="b"/>
              <a:pathLst>
                <a:path w="19050" h="275843" extrusionOk="0">
                  <a:moveTo>
                    <a:pt x="0" y="275844"/>
                  </a:moveTo>
                  <a:cubicBezTo>
                    <a:pt x="7048" y="267081"/>
                    <a:pt x="13430" y="257842"/>
                    <a:pt x="19050" y="248126"/>
                  </a:cubicBezTo>
                  <a:lnTo>
                    <a:pt x="19050" y="27718"/>
                  </a:lnTo>
                  <a:cubicBezTo>
                    <a:pt x="13430" y="18002"/>
                    <a:pt x="7048" y="8668"/>
                    <a:pt x="0" y="0"/>
                  </a:cubicBezTo>
                  <a:lnTo>
                    <a:pt x="0" y="2758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20"/>
            <p:cNvSpPr/>
            <p:nvPr/>
          </p:nvSpPr>
          <p:spPr>
            <a:xfrm>
              <a:off x="8951880" y="1736312"/>
              <a:ext cx="19050" cy="366903"/>
            </a:xfrm>
            <a:custGeom>
              <a:avLst/>
              <a:gdLst/>
              <a:ahLst/>
              <a:cxnLst/>
              <a:rect l="l" t="t" r="r" b="b"/>
              <a:pathLst>
                <a:path w="19050" h="366903" extrusionOk="0">
                  <a:moveTo>
                    <a:pt x="0" y="366903"/>
                  </a:moveTo>
                  <a:cubicBezTo>
                    <a:pt x="6572" y="362521"/>
                    <a:pt x="12954" y="357854"/>
                    <a:pt x="19050" y="352806"/>
                  </a:cubicBezTo>
                  <a:lnTo>
                    <a:pt x="19050" y="14097"/>
                  </a:lnTo>
                  <a:cubicBezTo>
                    <a:pt x="12954" y="9049"/>
                    <a:pt x="6572" y="4381"/>
                    <a:pt x="0" y="0"/>
                  </a:cubicBezTo>
                  <a:lnTo>
                    <a:pt x="0" y="3669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20"/>
            <p:cNvSpPr/>
            <p:nvPr/>
          </p:nvSpPr>
          <p:spPr>
            <a:xfrm>
              <a:off x="8901874" y="1711737"/>
              <a:ext cx="19050" cy="416052"/>
            </a:xfrm>
            <a:custGeom>
              <a:avLst/>
              <a:gdLst/>
              <a:ahLst/>
              <a:cxnLst/>
              <a:rect l="l" t="t" r="r" b="b"/>
              <a:pathLst>
                <a:path w="19050" h="416052" extrusionOk="0">
                  <a:moveTo>
                    <a:pt x="0" y="416052"/>
                  </a:moveTo>
                  <a:cubicBezTo>
                    <a:pt x="6477" y="413861"/>
                    <a:pt x="12859" y="411290"/>
                    <a:pt x="19050" y="408527"/>
                  </a:cubicBezTo>
                  <a:lnTo>
                    <a:pt x="19050" y="7525"/>
                  </a:lnTo>
                  <a:cubicBezTo>
                    <a:pt x="12859" y="4763"/>
                    <a:pt x="6477" y="2191"/>
                    <a:pt x="0" y="0"/>
                  </a:cubicBezTo>
                  <a:lnTo>
                    <a:pt x="0" y="4160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20"/>
            <p:cNvSpPr/>
            <p:nvPr/>
          </p:nvSpPr>
          <p:spPr>
            <a:xfrm>
              <a:off x="8851868" y="1700974"/>
              <a:ext cx="19050" cy="437673"/>
            </a:xfrm>
            <a:custGeom>
              <a:avLst/>
              <a:gdLst/>
              <a:ahLst/>
              <a:cxnLst/>
              <a:rect l="l" t="t" r="r" b="b"/>
              <a:pathLst>
                <a:path w="19050" h="437673" extrusionOk="0">
                  <a:moveTo>
                    <a:pt x="0" y="437578"/>
                  </a:moveTo>
                  <a:cubicBezTo>
                    <a:pt x="6477" y="437007"/>
                    <a:pt x="12763" y="436055"/>
                    <a:pt x="19050" y="434911"/>
                  </a:cubicBezTo>
                  <a:lnTo>
                    <a:pt x="19050" y="2667"/>
                  </a:lnTo>
                  <a:cubicBezTo>
                    <a:pt x="12763" y="1524"/>
                    <a:pt x="6477" y="571"/>
                    <a:pt x="0" y="0"/>
                  </a:cubicBezTo>
                  <a:lnTo>
                    <a:pt x="0" y="4376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20"/>
            <p:cNvSpPr/>
            <p:nvPr/>
          </p:nvSpPr>
          <p:spPr>
            <a:xfrm>
              <a:off x="8801862" y="1700117"/>
              <a:ext cx="19050" cy="439293"/>
            </a:xfrm>
            <a:custGeom>
              <a:avLst/>
              <a:gdLst/>
              <a:ahLst/>
              <a:cxnLst/>
              <a:rect l="l" t="t" r="r" b="b"/>
              <a:pathLst>
                <a:path w="19050" h="439293" extrusionOk="0">
                  <a:moveTo>
                    <a:pt x="0" y="437579"/>
                  </a:moveTo>
                  <a:cubicBezTo>
                    <a:pt x="6286" y="438436"/>
                    <a:pt x="12573" y="439007"/>
                    <a:pt x="19050" y="439293"/>
                  </a:cubicBezTo>
                  <a:lnTo>
                    <a:pt x="19050" y="0"/>
                  </a:lnTo>
                  <a:cubicBezTo>
                    <a:pt x="12573" y="286"/>
                    <a:pt x="6286" y="857"/>
                    <a:pt x="0" y="1715"/>
                  </a:cubicBezTo>
                  <a:lnTo>
                    <a:pt x="0" y="43757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20"/>
            <p:cNvSpPr/>
            <p:nvPr/>
          </p:nvSpPr>
          <p:spPr>
            <a:xfrm>
              <a:off x="8751855" y="1708213"/>
              <a:ext cx="19050" cy="423100"/>
            </a:xfrm>
            <a:custGeom>
              <a:avLst/>
              <a:gdLst/>
              <a:ahLst/>
              <a:cxnLst/>
              <a:rect l="l" t="t" r="r" b="b"/>
              <a:pathLst>
                <a:path w="19050" h="423100" extrusionOk="0">
                  <a:moveTo>
                    <a:pt x="0" y="416814"/>
                  </a:moveTo>
                  <a:cubicBezTo>
                    <a:pt x="6191" y="419195"/>
                    <a:pt x="12573" y="421291"/>
                    <a:pt x="19050" y="423100"/>
                  </a:cubicBezTo>
                  <a:lnTo>
                    <a:pt x="19050" y="0"/>
                  </a:lnTo>
                  <a:cubicBezTo>
                    <a:pt x="12573" y="1810"/>
                    <a:pt x="6191" y="3905"/>
                    <a:pt x="0" y="6286"/>
                  </a:cubicBezTo>
                  <a:lnTo>
                    <a:pt x="0" y="4168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20"/>
            <p:cNvSpPr/>
            <p:nvPr/>
          </p:nvSpPr>
          <p:spPr>
            <a:xfrm>
              <a:off x="8701849" y="1729263"/>
              <a:ext cx="19050" cy="381000"/>
            </a:xfrm>
            <a:custGeom>
              <a:avLst/>
              <a:gdLst/>
              <a:ahLst/>
              <a:cxnLst/>
              <a:rect l="l" t="t" r="r" b="b"/>
              <a:pathLst>
                <a:path w="19050" h="381000" extrusionOk="0">
                  <a:moveTo>
                    <a:pt x="0" y="368618"/>
                  </a:moveTo>
                  <a:cubicBezTo>
                    <a:pt x="6096" y="373094"/>
                    <a:pt x="12478" y="377190"/>
                    <a:pt x="19050" y="381000"/>
                  </a:cubicBezTo>
                  <a:lnTo>
                    <a:pt x="19050" y="0"/>
                  </a:lnTo>
                  <a:cubicBezTo>
                    <a:pt x="12478" y="3810"/>
                    <a:pt x="6096" y="7906"/>
                    <a:pt x="0" y="12383"/>
                  </a:cubicBezTo>
                  <a:lnTo>
                    <a:pt x="0" y="3686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20"/>
            <p:cNvSpPr/>
            <p:nvPr/>
          </p:nvSpPr>
          <p:spPr>
            <a:xfrm>
              <a:off x="8651843" y="1768792"/>
              <a:ext cx="19050" cy="301847"/>
            </a:xfrm>
            <a:custGeom>
              <a:avLst/>
              <a:gdLst/>
              <a:ahLst/>
              <a:cxnLst/>
              <a:rect l="l" t="t" r="r" b="b"/>
              <a:pathLst>
                <a:path w="19050" h="301847" extrusionOk="0">
                  <a:moveTo>
                    <a:pt x="0" y="278701"/>
                  </a:moveTo>
                  <a:cubicBezTo>
                    <a:pt x="5810" y="286798"/>
                    <a:pt x="12192" y="294608"/>
                    <a:pt x="19050" y="301847"/>
                  </a:cubicBezTo>
                  <a:lnTo>
                    <a:pt x="19050" y="0"/>
                  </a:lnTo>
                  <a:cubicBezTo>
                    <a:pt x="12192" y="7239"/>
                    <a:pt x="5810" y="14954"/>
                    <a:pt x="0" y="23146"/>
                  </a:cubicBezTo>
                  <a:lnTo>
                    <a:pt x="0" y="2787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20"/>
            <p:cNvSpPr/>
            <p:nvPr/>
          </p:nvSpPr>
          <p:spPr>
            <a:xfrm>
              <a:off x="8610886" y="1853850"/>
              <a:ext cx="10001" cy="131826"/>
            </a:xfrm>
            <a:custGeom>
              <a:avLst/>
              <a:gdLst/>
              <a:ahLst/>
              <a:cxnLst/>
              <a:rect l="l" t="t" r="r" b="b"/>
              <a:pathLst>
                <a:path w="10001" h="131826" extrusionOk="0">
                  <a:moveTo>
                    <a:pt x="10001" y="0"/>
                  </a:moveTo>
                  <a:cubicBezTo>
                    <a:pt x="3524" y="20765"/>
                    <a:pt x="0" y="42958"/>
                    <a:pt x="0" y="65913"/>
                  </a:cubicBezTo>
                  <a:cubicBezTo>
                    <a:pt x="0" y="88868"/>
                    <a:pt x="3524" y="110966"/>
                    <a:pt x="10001" y="131826"/>
                  </a:cubicBezTo>
                  <a:lnTo>
                    <a:pt x="10001"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6" name="Google Shape;1366;p20"/>
          <p:cNvGrpSpPr/>
          <p:nvPr/>
        </p:nvGrpSpPr>
        <p:grpSpPr>
          <a:xfrm>
            <a:off x="233" y="4065068"/>
            <a:ext cx="538907" cy="538863"/>
            <a:chOff x="6027991" y="4146137"/>
            <a:chExt cx="439673" cy="439673"/>
          </a:xfrm>
        </p:grpSpPr>
        <p:sp>
          <p:nvSpPr>
            <p:cNvPr id="1367" name="Google Shape;1367;p20"/>
            <p:cNvSpPr/>
            <p:nvPr/>
          </p:nvSpPr>
          <p:spPr>
            <a:xfrm>
              <a:off x="6027991" y="4146137"/>
              <a:ext cx="439673" cy="439673"/>
            </a:xfrm>
            <a:custGeom>
              <a:avLst/>
              <a:gdLst/>
              <a:ahLst/>
              <a:cxnLst/>
              <a:rect l="l" t="t" r="r" b="b"/>
              <a:pathLst>
                <a:path w="439673" h="439673" extrusionOk="0">
                  <a:moveTo>
                    <a:pt x="439674" y="219837"/>
                  </a:moveTo>
                  <a:cubicBezTo>
                    <a:pt x="439674" y="341250"/>
                    <a:pt x="341249" y="439674"/>
                    <a:pt x="219837" y="439674"/>
                  </a:cubicBezTo>
                  <a:cubicBezTo>
                    <a:pt x="98424" y="439674"/>
                    <a:pt x="0" y="341249"/>
                    <a:pt x="0" y="219837"/>
                  </a:cubicBezTo>
                  <a:cubicBezTo>
                    <a:pt x="0" y="98424"/>
                    <a:pt x="98425" y="0"/>
                    <a:pt x="219837" y="0"/>
                  </a:cubicBezTo>
                  <a:cubicBezTo>
                    <a:pt x="341250" y="0"/>
                    <a:pt x="439674" y="98425"/>
                    <a:pt x="439674" y="219837"/>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20"/>
            <p:cNvSpPr/>
            <p:nvPr/>
          </p:nvSpPr>
          <p:spPr>
            <a:xfrm>
              <a:off x="6073997" y="4192143"/>
              <a:ext cx="347662" cy="347662"/>
            </a:xfrm>
            <a:custGeom>
              <a:avLst/>
              <a:gdLst/>
              <a:ahLst/>
              <a:cxnLst/>
              <a:rect l="l" t="t" r="r" b="b"/>
              <a:pathLst>
                <a:path w="347662" h="347662" extrusionOk="0">
                  <a:moveTo>
                    <a:pt x="347663" y="173831"/>
                  </a:moveTo>
                  <a:cubicBezTo>
                    <a:pt x="347663" y="269836"/>
                    <a:pt x="269836" y="347662"/>
                    <a:pt x="173831" y="347662"/>
                  </a:cubicBezTo>
                  <a:cubicBezTo>
                    <a:pt x="77827" y="347662"/>
                    <a:pt x="0" y="269836"/>
                    <a:pt x="0" y="173831"/>
                  </a:cubicBezTo>
                  <a:cubicBezTo>
                    <a:pt x="0" y="77827"/>
                    <a:pt x="77827" y="0"/>
                    <a:pt x="173831" y="0"/>
                  </a:cubicBezTo>
                  <a:cubicBezTo>
                    <a:pt x="269836" y="0"/>
                    <a:pt x="347663" y="77827"/>
                    <a:pt x="347663" y="17383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20"/>
            <p:cNvSpPr/>
            <p:nvPr/>
          </p:nvSpPr>
          <p:spPr>
            <a:xfrm>
              <a:off x="6127623" y="4245768"/>
              <a:ext cx="240411" cy="240411"/>
            </a:xfrm>
            <a:custGeom>
              <a:avLst/>
              <a:gdLst/>
              <a:ahLst/>
              <a:cxnLst/>
              <a:rect l="l" t="t" r="r" b="b"/>
              <a:pathLst>
                <a:path w="240411" h="240411" extrusionOk="0">
                  <a:moveTo>
                    <a:pt x="240411" y="120205"/>
                  </a:moveTo>
                  <a:cubicBezTo>
                    <a:pt x="240411" y="186593"/>
                    <a:pt x="186593" y="240411"/>
                    <a:pt x="120206" y="240411"/>
                  </a:cubicBezTo>
                  <a:cubicBezTo>
                    <a:pt x="53818" y="240411"/>
                    <a:pt x="0" y="186593"/>
                    <a:pt x="0" y="120205"/>
                  </a:cubicBezTo>
                  <a:cubicBezTo>
                    <a:pt x="0" y="53818"/>
                    <a:pt x="53818" y="0"/>
                    <a:pt x="120206" y="0"/>
                  </a:cubicBezTo>
                  <a:cubicBezTo>
                    <a:pt x="186593" y="0"/>
                    <a:pt x="240411" y="53818"/>
                    <a:pt x="240411" y="120205"/>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20"/>
            <p:cNvSpPr/>
            <p:nvPr/>
          </p:nvSpPr>
          <p:spPr>
            <a:xfrm>
              <a:off x="6177629" y="4295775"/>
              <a:ext cx="140398" cy="140398"/>
            </a:xfrm>
            <a:custGeom>
              <a:avLst/>
              <a:gdLst/>
              <a:ahLst/>
              <a:cxnLst/>
              <a:rect l="l" t="t" r="r" b="b"/>
              <a:pathLst>
                <a:path w="140398" h="140398" extrusionOk="0">
                  <a:moveTo>
                    <a:pt x="140398" y="70199"/>
                  </a:moveTo>
                  <a:cubicBezTo>
                    <a:pt x="140398" y="108969"/>
                    <a:pt x="108969" y="140398"/>
                    <a:pt x="70199" y="140398"/>
                  </a:cubicBezTo>
                  <a:cubicBezTo>
                    <a:pt x="31429" y="140398"/>
                    <a:pt x="0" y="108969"/>
                    <a:pt x="0" y="70199"/>
                  </a:cubicBezTo>
                  <a:cubicBezTo>
                    <a:pt x="0" y="31429"/>
                    <a:pt x="31429" y="0"/>
                    <a:pt x="70199" y="0"/>
                  </a:cubicBezTo>
                  <a:cubicBezTo>
                    <a:pt x="108969" y="0"/>
                    <a:pt x="140398" y="31429"/>
                    <a:pt x="140398" y="70199"/>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71" name="Google Shape;1371;p20"/>
          <p:cNvSpPr/>
          <p:nvPr/>
        </p:nvSpPr>
        <p:spPr>
          <a:xfrm>
            <a:off x="1886" y="4604083"/>
            <a:ext cx="536616" cy="538717"/>
          </a:xfrm>
          <a:custGeom>
            <a:avLst/>
            <a:gdLst/>
            <a:ahLst/>
            <a:cxnLst/>
            <a:rect l="l" t="t" r="r" b="b"/>
            <a:pathLst>
              <a:path w="438054" h="439769" extrusionOk="0">
                <a:moveTo>
                  <a:pt x="0" y="0"/>
                </a:moveTo>
                <a:lnTo>
                  <a:pt x="438055" y="0"/>
                </a:lnTo>
                <a:lnTo>
                  <a:pt x="438055" y="439770"/>
                </a:lnTo>
                <a:lnTo>
                  <a:pt x="0" y="4397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72" name="Google Shape;1372;p20"/>
          <p:cNvGrpSpPr/>
          <p:nvPr/>
        </p:nvGrpSpPr>
        <p:grpSpPr>
          <a:xfrm>
            <a:off x="2218" y="4603933"/>
            <a:ext cx="536924" cy="538981"/>
            <a:chOff x="6029610" y="4585811"/>
            <a:chExt cx="438055" cy="439769"/>
          </a:xfrm>
        </p:grpSpPr>
        <p:sp>
          <p:nvSpPr>
            <p:cNvPr id="1373" name="Google Shape;1373;p20"/>
            <p:cNvSpPr/>
            <p:nvPr/>
          </p:nvSpPr>
          <p:spPr>
            <a:xfrm>
              <a:off x="6461855" y="4585811"/>
              <a:ext cx="5810" cy="439769"/>
            </a:xfrm>
            <a:custGeom>
              <a:avLst/>
              <a:gdLst/>
              <a:ahLst/>
              <a:cxnLst/>
              <a:rect l="l" t="t" r="r" b="b"/>
              <a:pathLst>
                <a:path w="5810" h="439769" extrusionOk="0">
                  <a:moveTo>
                    <a:pt x="0" y="0"/>
                  </a:moveTo>
                  <a:lnTo>
                    <a:pt x="5810" y="0"/>
                  </a:lnTo>
                  <a:lnTo>
                    <a:pt x="5810" y="439770"/>
                  </a:lnTo>
                  <a:lnTo>
                    <a:pt x="0" y="4397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20"/>
            <p:cNvSpPr/>
            <p:nvPr/>
          </p:nvSpPr>
          <p:spPr>
            <a:xfrm>
              <a:off x="6411849" y="4585811"/>
              <a:ext cx="19050" cy="439769"/>
            </a:xfrm>
            <a:custGeom>
              <a:avLst/>
              <a:gdLst/>
              <a:ahLst/>
              <a:cxnLst/>
              <a:rect l="l" t="t" r="r" b="b"/>
              <a:pathLst>
                <a:path w="19050" h="439769" extrusionOk="0">
                  <a:moveTo>
                    <a:pt x="0" y="0"/>
                  </a:moveTo>
                  <a:lnTo>
                    <a:pt x="19050" y="0"/>
                  </a:lnTo>
                  <a:lnTo>
                    <a:pt x="19050" y="439770"/>
                  </a:lnTo>
                  <a:lnTo>
                    <a:pt x="0" y="4397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20"/>
            <p:cNvSpPr/>
            <p:nvPr/>
          </p:nvSpPr>
          <p:spPr>
            <a:xfrm>
              <a:off x="6361842" y="4585811"/>
              <a:ext cx="19050" cy="439769"/>
            </a:xfrm>
            <a:custGeom>
              <a:avLst/>
              <a:gdLst/>
              <a:ahLst/>
              <a:cxnLst/>
              <a:rect l="l" t="t" r="r" b="b"/>
              <a:pathLst>
                <a:path w="19050" h="439769" extrusionOk="0">
                  <a:moveTo>
                    <a:pt x="0" y="0"/>
                  </a:moveTo>
                  <a:lnTo>
                    <a:pt x="19050" y="0"/>
                  </a:lnTo>
                  <a:lnTo>
                    <a:pt x="19050" y="439770"/>
                  </a:lnTo>
                  <a:lnTo>
                    <a:pt x="0" y="4397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20"/>
            <p:cNvSpPr/>
            <p:nvPr/>
          </p:nvSpPr>
          <p:spPr>
            <a:xfrm>
              <a:off x="6311836" y="4585811"/>
              <a:ext cx="19050" cy="439769"/>
            </a:xfrm>
            <a:custGeom>
              <a:avLst/>
              <a:gdLst/>
              <a:ahLst/>
              <a:cxnLst/>
              <a:rect l="l" t="t" r="r" b="b"/>
              <a:pathLst>
                <a:path w="19050" h="439769" extrusionOk="0">
                  <a:moveTo>
                    <a:pt x="0" y="0"/>
                  </a:moveTo>
                  <a:lnTo>
                    <a:pt x="19050" y="0"/>
                  </a:lnTo>
                  <a:lnTo>
                    <a:pt x="19050" y="439770"/>
                  </a:lnTo>
                  <a:lnTo>
                    <a:pt x="0" y="4397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20"/>
            <p:cNvSpPr/>
            <p:nvPr/>
          </p:nvSpPr>
          <p:spPr>
            <a:xfrm>
              <a:off x="6261830" y="4585811"/>
              <a:ext cx="19050" cy="439769"/>
            </a:xfrm>
            <a:custGeom>
              <a:avLst/>
              <a:gdLst/>
              <a:ahLst/>
              <a:cxnLst/>
              <a:rect l="l" t="t" r="r" b="b"/>
              <a:pathLst>
                <a:path w="19050" h="439769" extrusionOk="0">
                  <a:moveTo>
                    <a:pt x="0" y="0"/>
                  </a:moveTo>
                  <a:lnTo>
                    <a:pt x="19050" y="0"/>
                  </a:lnTo>
                  <a:lnTo>
                    <a:pt x="19050" y="439770"/>
                  </a:lnTo>
                  <a:lnTo>
                    <a:pt x="0" y="4397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20"/>
            <p:cNvSpPr/>
            <p:nvPr/>
          </p:nvSpPr>
          <p:spPr>
            <a:xfrm>
              <a:off x="6211824" y="4585811"/>
              <a:ext cx="19050" cy="439769"/>
            </a:xfrm>
            <a:custGeom>
              <a:avLst/>
              <a:gdLst/>
              <a:ahLst/>
              <a:cxnLst/>
              <a:rect l="l" t="t" r="r" b="b"/>
              <a:pathLst>
                <a:path w="19050" h="439769" extrusionOk="0">
                  <a:moveTo>
                    <a:pt x="0" y="0"/>
                  </a:moveTo>
                  <a:lnTo>
                    <a:pt x="19050" y="0"/>
                  </a:lnTo>
                  <a:lnTo>
                    <a:pt x="19050" y="439770"/>
                  </a:lnTo>
                  <a:lnTo>
                    <a:pt x="0" y="4397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20"/>
            <p:cNvSpPr/>
            <p:nvPr/>
          </p:nvSpPr>
          <p:spPr>
            <a:xfrm>
              <a:off x="6161817" y="4585811"/>
              <a:ext cx="19050" cy="439769"/>
            </a:xfrm>
            <a:custGeom>
              <a:avLst/>
              <a:gdLst/>
              <a:ahLst/>
              <a:cxnLst/>
              <a:rect l="l" t="t" r="r" b="b"/>
              <a:pathLst>
                <a:path w="19050" h="439769" extrusionOk="0">
                  <a:moveTo>
                    <a:pt x="0" y="0"/>
                  </a:moveTo>
                  <a:lnTo>
                    <a:pt x="19050" y="0"/>
                  </a:lnTo>
                  <a:lnTo>
                    <a:pt x="19050" y="439770"/>
                  </a:lnTo>
                  <a:lnTo>
                    <a:pt x="0" y="4397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0"/>
            <p:cNvSpPr/>
            <p:nvPr/>
          </p:nvSpPr>
          <p:spPr>
            <a:xfrm>
              <a:off x="6111811" y="4585811"/>
              <a:ext cx="19050" cy="439769"/>
            </a:xfrm>
            <a:custGeom>
              <a:avLst/>
              <a:gdLst/>
              <a:ahLst/>
              <a:cxnLst/>
              <a:rect l="l" t="t" r="r" b="b"/>
              <a:pathLst>
                <a:path w="19050" h="439769" extrusionOk="0">
                  <a:moveTo>
                    <a:pt x="0" y="0"/>
                  </a:moveTo>
                  <a:lnTo>
                    <a:pt x="19050" y="0"/>
                  </a:lnTo>
                  <a:lnTo>
                    <a:pt x="19050" y="439770"/>
                  </a:lnTo>
                  <a:lnTo>
                    <a:pt x="0" y="4397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0"/>
            <p:cNvSpPr/>
            <p:nvPr/>
          </p:nvSpPr>
          <p:spPr>
            <a:xfrm>
              <a:off x="6061805" y="4585811"/>
              <a:ext cx="19050" cy="439769"/>
            </a:xfrm>
            <a:custGeom>
              <a:avLst/>
              <a:gdLst/>
              <a:ahLst/>
              <a:cxnLst/>
              <a:rect l="l" t="t" r="r" b="b"/>
              <a:pathLst>
                <a:path w="19050" h="439769" extrusionOk="0">
                  <a:moveTo>
                    <a:pt x="0" y="0"/>
                  </a:moveTo>
                  <a:lnTo>
                    <a:pt x="19050" y="0"/>
                  </a:lnTo>
                  <a:lnTo>
                    <a:pt x="19050" y="439770"/>
                  </a:lnTo>
                  <a:lnTo>
                    <a:pt x="0" y="4397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0"/>
            <p:cNvSpPr/>
            <p:nvPr/>
          </p:nvSpPr>
          <p:spPr>
            <a:xfrm>
              <a:off x="6029610" y="4585811"/>
              <a:ext cx="1238" cy="439769"/>
            </a:xfrm>
            <a:custGeom>
              <a:avLst/>
              <a:gdLst/>
              <a:ahLst/>
              <a:cxnLst/>
              <a:rect l="l" t="t" r="r" b="b"/>
              <a:pathLst>
                <a:path w="1238" h="439769" extrusionOk="0">
                  <a:moveTo>
                    <a:pt x="0" y="0"/>
                  </a:moveTo>
                  <a:lnTo>
                    <a:pt x="1238" y="0"/>
                  </a:lnTo>
                  <a:lnTo>
                    <a:pt x="1238" y="439770"/>
                  </a:lnTo>
                  <a:lnTo>
                    <a:pt x="0" y="4397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57"/>
        <p:cNvGrpSpPr/>
        <p:nvPr/>
      </p:nvGrpSpPr>
      <p:grpSpPr>
        <a:xfrm>
          <a:off x="0" y="0"/>
          <a:ext cx="0" cy="0"/>
          <a:chOff x="0" y="0"/>
          <a:chExt cx="0" cy="0"/>
        </a:xfrm>
      </p:grpSpPr>
      <p:grpSp>
        <p:nvGrpSpPr>
          <p:cNvPr id="1558" name="Google Shape;1558;p22"/>
          <p:cNvGrpSpPr/>
          <p:nvPr/>
        </p:nvGrpSpPr>
        <p:grpSpPr>
          <a:xfrm>
            <a:off x="-3" y="4608605"/>
            <a:ext cx="534775" cy="534891"/>
            <a:chOff x="8171116" y="3458908"/>
            <a:chExt cx="439674" cy="439769"/>
          </a:xfrm>
        </p:grpSpPr>
        <p:sp>
          <p:nvSpPr>
            <p:cNvPr id="1559" name="Google Shape;1559;p22"/>
            <p:cNvSpPr/>
            <p:nvPr/>
          </p:nvSpPr>
          <p:spPr>
            <a:xfrm>
              <a:off x="8559831"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22"/>
            <p:cNvSpPr/>
            <p:nvPr/>
          </p:nvSpPr>
          <p:spPr>
            <a:xfrm>
              <a:off x="8559831"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22"/>
            <p:cNvSpPr/>
            <p:nvPr/>
          </p:nvSpPr>
          <p:spPr>
            <a:xfrm>
              <a:off x="8559831"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22"/>
            <p:cNvSpPr/>
            <p:nvPr/>
          </p:nvSpPr>
          <p:spPr>
            <a:xfrm>
              <a:off x="8559831"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63" name="Google Shape;1563;p22"/>
            <p:cNvGrpSpPr/>
            <p:nvPr/>
          </p:nvGrpSpPr>
          <p:grpSpPr>
            <a:xfrm>
              <a:off x="8607456" y="3498341"/>
              <a:ext cx="3334" cy="305181"/>
              <a:chOff x="8607456" y="3498341"/>
              <a:chExt cx="3334" cy="305181"/>
            </a:xfrm>
          </p:grpSpPr>
          <p:sp>
            <p:nvSpPr>
              <p:cNvPr id="1564" name="Google Shape;1564;p22"/>
              <p:cNvSpPr/>
              <p:nvPr/>
            </p:nvSpPr>
            <p:spPr>
              <a:xfrm>
                <a:off x="8607456" y="3688841"/>
                <a:ext cx="3334" cy="19431"/>
              </a:xfrm>
              <a:custGeom>
                <a:avLst/>
                <a:gdLst/>
                <a:ahLst/>
                <a:cxnLst/>
                <a:rect l="l" t="t" r="r" b="b"/>
                <a:pathLst>
                  <a:path w="3334" h="19431" extrusionOk="0">
                    <a:moveTo>
                      <a:pt x="3334" y="19431"/>
                    </a:moveTo>
                    <a:cubicBezTo>
                      <a:pt x="1238" y="16764"/>
                      <a:pt x="0" y="13335"/>
                      <a:pt x="0" y="9716"/>
                    </a:cubicBezTo>
                    <a:cubicBezTo>
                      <a:pt x="0" y="6001"/>
                      <a:pt x="1238" y="2667"/>
                      <a:pt x="3334" y="0"/>
                    </a:cubicBezTo>
                    <a:lnTo>
                      <a:pt x="3334"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22"/>
              <p:cNvSpPr/>
              <p:nvPr/>
            </p:nvSpPr>
            <p:spPr>
              <a:xfrm>
                <a:off x="8607456" y="3784091"/>
                <a:ext cx="3334" cy="19431"/>
              </a:xfrm>
              <a:custGeom>
                <a:avLst/>
                <a:gdLst/>
                <a:ahLst/>
                <a:cxnLst/>
                <a:rect l="l" t="t" r="r" b="b"/>
                <a:pathLst>
                  <a:path w="3334" h="19431" extrusionOk="0">
                    <a:moveTo>
                      <a:pt x="3334" y="19431"/>
                    </a:moveTo>
                    <a:cubicBezTo>
                      <a:pt x="1238" y="16764"/>
                      <a:pt x="0" y="13335"/>
                      <a:pt x="0" y="9716"/>
                    </a:cubicBezTo>
                    <a:cubicBezTo>
                      <a:pt x="0" y="6001"/>
                      <a:pt x="1238" y="2667"/>
                      <a:pt x="3334" y="0"/>
                    </a:cubicBezTo>
                    <a:lnTo>
                      <a:pt x="3334"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22"/>
              <p:cNvSpPr/>
              <p:nvPr/>
            </p:nvSpPr>
            <p:spPr>
              <a:xfrm>
                <a:off x="8607456" y="3593591"/>
                <a:ext cx="3334" cy="19431"/>
              </a:xfrm>
              <a:custGeom>
                <a:avLst/>
                <a:gdLst/>
                <a:ahLst/>
                <a:cxnLst/>
                <a:rect l="l" t="t" r="r" b="b"/>
                <a:pathLst>
                  <a:path w="3334" h="19431" extrusionOk="0">
                    <a:moveTo>
                      <a:pt x="3334" y="19431"/>
                    </a:moveTo>
                    <a:cubicBezTo>
                      <a:pt x="1238" y="16764"/>
                      <a:pt x="0" y="13335"/>
                      <a:pt x="0" y="9716"/>
                    </a:cubicBezTo>
                    <a:cubicBezTo>
                      <a:pt x="0" y="6001"/>
                      <a:pt x="1238" y="2667"/>
                      <a:pt x="3334" y="0"/>
                    </a:cubicBezTo>
                    <a:lnTo>
                      <a:pt x="3334"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22"/>
              <p:cNvSpPr/>
              <p:nvPr/>
            </p:nvSpPr>
            <p:spPr>
              <a:xfrm>
                <a:off x="8607456" y="3498341"/>
                <a:ext cx="3334" cy="19431"/>
              </a:xfrm>
              <a:custGeom>
                <a:avLst/>
                <a:gdLst/>
                <a:ahLst/>
                <a:cxnLst/>
                <a:rect l="l" t="t" r="r" b="b"/>
                <a:pathLst>
                  <a:path w="3334" h="19431" extrusionOk="0">
                    <a:moveTo>
                      <a:pt x="3334" y="19431"/>
                    </a:moveTo>
                    <a:cubicBezTo>
                      <a:pt x="1238" y="16764"/>
                      <a:pt x="0" y="13335"/>
                      <a:pt x="0" y="9716"/>
                    </a:cubicBezTo>
                    <a:cubicBezTo>
                      <a:pt x="0" y="6001"/>
                      <a:pt x="1238" y="2667"/>
                      <a:pt x="3334" y="0"/>
                    </a:cubicBezTo>
                    <a:lnTo>
                      <a:pt x="3334"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68" name="Google Shape;1568;p22"/>
            <p:cNvGrpSpPr/>
            <p:nvPr/>
          </p:nvGrpSpPr>
          <p:grpSpPr>
            <a:xfrm>
              <a:off x="8583644" y="3539490"/>
              <a:ext cx="27146" cy="317944"/>
              <a:chOff x="8583644" y="3539490"/>
              <a:chExt cx="27146" cy="317944"/>
            </a:xfrm>
          </p:grpSpPr>
          <p:sp>
            <p:nvSpPr>
              <p:cNvPr id="1569" name="Google Shape;1569;p22"/>
              <p:cNvSpPr/>
              <p:nvPr/>
            </p:nvSpPr>
            <p:spPr>
              <a:xfrm>
                <a:off x="8583644" y="3729990"/>
                <a:ext cx="27146" cy="32194"/>
              </a:xfrm>
              <a:custGeom>
                <a:avLst/>
                <a:gdLst/>
                <a:ahLst/>
                <a:cxnLst/>
                <a:rect l="l" t="t" r="r" b="b"/>
                <a:pathLst>
                  <a:path w="27146" h="32194" extrusionOk="0">
                    <a:moveTo>
                      <a:pt x="16097" y="95"/>
                    </a:moveTo>
                    <a:cubicBezTo>
                      <a:pt x="20384" y="95"/>
                      <a:pt x="24289" y="1810"/>
                      <a:pt x="27147" y="4572"/>
                    </a:cubicBezTo>
                    <a:lnTo>
                      <a:pt x="27147" y="27718"/>
                    </a:lnTo>
                    <a:cubicBezTo>
                      <a:pt x="24289" y="30480"/>
                      <a:pt x="20384" y="32194"/>
                      <a:pt x="16097" y="32194"/>
                    </a:cubicBezTo>
                    <a:cubicBezTo>
                      <a:pt x="7239" y="32194"/>
                      <a:pt x="0" y="24955"/>
                      <a:pt x="0" y="16097"/>
                    </a:cubicBezTo>
                    <a:cubicBezTo>
                      <a:pt x="0" y="7239"/>
                      <a:pt x="7239"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22"/>
              <p:cNvSpPr/>
              <p:nvPr/>
            </p:nvSpPr>
            <p:spPr>
              <a:xfrm>
                <a:off x="8583644" y="3634740"/>
                <a:ext cx="27146" cy="32194"/>
              </a:xfrm>
              <a:custGeom>
                <a:avLst/>
                <a:gdLst/>
                <a:ahLst/>
                <a:cxnLst/>
                <a:rect l="l" t="t" r="r" b="b"/>
                <a:pathLst>
                  <a:path w="27146" h="32194" extrusionOk="0">
                    <a:moveTo>
                      <a:pt x="16097" y="95"/>
                    </a:moveTo>
                    <a:cubicBezTo>
                      <a:pt x="20384" y="95"/>
                      <a:pt x="24289" y="1810"/>
                      <a:pt x="27147" y="4572"/>
                    </a:cubicBezTo>
                    <a:lnTo>
                      <a:pt x="27147" y="27718"/>
                    </a:lnTo>
                    <a:cubicBezTo>
                      <a:pt x="24289" y="30480"/>
                      <a:pt x="20384" y="32194"/>
                      <a:pt x="16097" y="32194"/>
                    </a:cubicBezTo>
                    <a:cubicBezTo>
                      <a:pt x="7239" y="32194"/>
                      <a:pt x="0" y="24955"/>
                      <a:pt x="0" y="16097"/>
                    </a:cubicBezTo>
                    <a:cubicBezTo>
                      <a:pt x="0" y="7239"/>
                      <a:pt x="7239"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22"/>
              <p:cNvSpPr/>
              <p:nvPr/>
            </p:nvSpPr>
            <p:spPr>
              <a:xfrm>
                <a:off x="8583644" y="3825240"/>
                <a:ext cx="27146" cy="32194"/>
              </a:xfrm>
              <a:custGeom>
                <a:avLst/>
                <a:gdLst/>
                <a:ahLst/>
                <a:cxnLst/>
                <a:rect l="l" t="t" r="r" b="b"/>
                <a:pathLst>
                  <a:path w="27146" h="32194" extrusionOk="0">
                    <a:moveTo>
                      <a:pt x="16097" y="95"/>
                    </a:moveTo>
                    <a:cubicBezTo>
                      <a:pt x="20384" y="95"/>
                      <a:pt x="24289" y="1810"/>
                      <a:pt x="27147" y="4572"/>
                    </a:cubicBezTo>
                    <a:lnTo>
                      <a:pt x="27147" y="27718"/>
                    </a:lnTo>
                    <a:cubicBezTo>
                      <a:pt x="24289" y="30480"/>
                      <a:pt x="20384" y="32194"/>
                      <a:pt x="16097" y="32194"/>
                    </a:cubicBezTo>
                    <a:cubicBezTo>
                      <a:pt x="7239" y="32194"/>
                      <a:pt x="0" y="24955"/>
                      <a:pt x="0" y="16097"/>
                    </a:cubicBezTo>
                    <a:cubicBezTo>
                      <a:pt x="0" y="7239"/>
                      <a:pt x="7239"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22"/>
              <p:cNvSpPr/>
              <p:nvPr/>
            </p:nvSpPr>
            <p:spPr>
              <a:xfrm>
                <a:off x="8583644" y="3539490"/>
                <a:ext cx="27146" cy="32194"/>
              </a:xfrm>
              <a:custGeom>
                <a:avLst/>
                <a:gdLst/>
                <a:ahLst/>
                <a:cxnLst/>
                <a:rect l="l" t="t" r="r" b="b"/>
                <a:pathLst>
                  <a:path w="27146" h="32194" extrusionOk="0">
                    <a:moveTo>
                      <a:pt x="16097" y="95"/>
                    </a:moveTo>
                    <a:cubicBezTo>
                      <a:pt x="20384" y="95"/>
                      <a:pt x="24289" y="1810"/>
                      <a:pt x="27147" y="4572"/>
                    </a:cubicBezTo>
                    <a:lnTo>
                      <a:pt x="27147" y="27718"/>
                    </a:lnTo>
                    <a:cubicBezTo>
                      <a:pt x="24289" y="30480"/>
                      <a:pt x="20384" y="32194"/>
                      <a:pt x="16097" y="32194"/>
                    </a:cubicBezTo>
                    <a:cubicBezTo>
                      <a:pt x="7239" y="32194"/>
                      <a:pt x="0" y="24955"/>
                      <a:pt x="0" y="16097"/>
                    </a:cubicBezTo>
                    <a:cubicBezTo>
                      <a:pt x="0" y="7239"/>
                      <a:pt x="7239"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73" name="Google Shape;1573;p22"/>
            <p:cNvSpPr/>
            <p:nvPr/>
          </p:nvSpPr>
          <p:spPr>
            <a:xfrm>
              <a:off x="8488394"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22"/>
            <p:cNvSpPr/>
            <p:nvPr/>
          </p:nvSpPr>
          <p:spPr>
            <a:xfrm>
              <a:off x="8536019"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22"/>
            <p:cNvSpPr/>
            <p:nvPr/>
          </p:nvSpPr>
          <p:spPr>
            <a:xfrm>
              <a:off x="8464581"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22"/>
            <p:cNvSpPr/>
            <p:nvPr/>
          </p:nvSpPr>
          <p:spPr>
            <a:xfrm>
              <a:off x="8512206"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22"/>
            <p:cNvSpPr/>
            <p:nvPr/>
          </p:nvSpPr>
          <p:spPr>
            <a:xfrm>
              <a:off x="8488394"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22"/>
            <p:cNvSpPr/>
            <p:nvPr/>
          </p:nvSpPr>
          <p:spPr>
            <a:xfrm>
              <a:off x="8536019"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22"/>
            <p:cNvSpPr/>
            <p:nvPr/>
          </p:nvSpPr>
          <p:spPr>
            <a:xfrm>
              <a:off x="8464581"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22"/>
            <p:cNvSpPr/>
            <p:nvPr/>
          </p:nvSpPr>
          <p:spPr>
            <a:xfrm>
              <a:off x="8512206"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22"/>
            <p:cNvSpPr/>
            <p:nvPr/>
          </p:nvSpPr>
          <p:spPr>
            <a:xfrm>
              <a:off x="8488394"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22"/>
            <p:cNvSpPr/>
            <p:nvPr/>
          </p:nvSpPr>
          <p:spPr>
            <a:xfrm>
              <a:off x="8536019"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22"/>
            <p:cNvSpPr/>
            <p:nvPr/>
          </p:nvSpPr>
          <p:spPr>
            <a:xfrm>
              <a:off x="8464581"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22"/>
            <p:cNvSpPr/>
            <p:nvPr/>
          </p:nvSpPr>
          <p:spPr>
            <a:xfrm>
              <a:off x="8512206"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22"/>
            <p:cNvSpPr/>
            <p:nvPr/>
          </p:nvSpPr>
          <p:spPr>
            <a:xfrm>
              <a:off x="8488394"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22"/>
            <p:cNvSpPr/>
            <p:nvPr/>
          </p:nvSpPr>
          <p:spPr>
            <a:xfrm>
              <a:off x="8536019"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22"/>
            <p:cNvSpPr/>
            <p:nvPr/>
          </p:nvSpPr>
          <p:spPr>
            <a:xfrm>
              <a:off x="8464581"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22"/>
            <p:cNvSpPr/>
            <p:nvPr/>
          </p:nvSpPr>
          <p:spPr>
            <a:xfrm>
              <a:off x="8512206"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22"/>
            <p:cNvSpPr/>
            <p:nvPr/>
          </p:nvSpPr>
          <p:spPr>
            <a:xfrm>
              <a:off x="8393144"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22"/>
            <p:cNvSpPr/>
            <p:nvPr/>
          </p:nvSpPr>
          <p:spPr>
            <a:xfrm>
              <a:off x="8440769"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22"/>
            <p:cNvSpPr/>
            <p:nvPr/>
          </p:nvSpPr>
          <p:spPr>
            <a:xfrm>
              <a:off x="8369331"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22"/>
            <p:cNvSpPr/>
            <p:nvPr/>
          </p:nvSpPr>
          <p:spPr>
            <a:xfrm>
              <a:off x="8416956"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22"/>
            <p:cNvSpPr/>
            <p:nvPr/>
          </p:nvSpPr>
          <p:spPr>
            <a:xfrm>
              <a:off x="8393144"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22"/>
            <p:cNvSpPr/>
            <p:nvPr/>
          </p:nvSpPr>
          <p:spPr>
            <a:xfrm>
              <a:off x="8440769"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22"/>
            <p:cNvSpPr/>
            <p:nvPr/>
          </p:nvSpPr>
          <p:spPr>
            <a:xfrm>
              <a:off x="8369331"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22"/>
            <p:cNvSpPr/>
            <p:nvPr/>
          </p:nvSpPr>
          <p:spPr>
            <a:xfrm>
              <a:off x="8416956"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22"/>
            <p:cNvSpPr/>
            <p:nvPr/>
          </p:nvSpPr>
          <p:spPr>
            <a:xfrm>
              <a:off x="8393144"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22"/>
            <p:cNvSpPr/>
            <p:nvPr/>
          </p:nvSpPr>
          <p:spPr>
            <a:xfrm>
              <a:off x="8440769"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22"/>
            <p:cNvSpPr/>
            <p:nvPr/>
          </p:nvSpPr>
          <p:spPr>
            <a:xfrm>
              <a:off x="8369331"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22"/>
            <p:cNvSpPr/>
            <p:nvPr/>
          </p:nvSpPr>
          <p:spPr>
            <a:xfrm>
              <a:off x="8416956"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22"/>
            <p:cNvSpPr/>
            <p:nvPr/>
          </p:nvSpPr>
          <p:spPr>
            <a:xfrm>
              <a:off x="8393144"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22"/>
            <p:cNvSpPr/>
            <p:nvPr/>
          </p:nvSpPr>
          <p:spPr>
            <a:xfrm>
              <a:off x="8440769"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3" name="Google Shape;1603;p22"/>
            <p:cNvSpPr/>
            <p:nvPr/>
          </p:nvSpPr>
          <p:spPr>
            <a:xfrm>
              <a:off x="8369331"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22"/>
            <p:cNvSpPr/>
            <p:nvPr/>
          </p:nvSpPr>
          <p:spPr>
            <a:xfrm>
              <a:off x="8416956"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22"/>
            <p:cNvSpPr/>
            <p:nvPr/>
          </p:nvSpPr>
          <p:spPr>
            <a:xfrm>
              <a:off x="8297894"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22"/>
            <p:cNvSpPr/>
            <p:nvPr/>
          </p:nvSpPr>
          <p:spPr>
            <a:xfrm>
              <a:off x="8345519"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22"/>
            <p:cNvSpPr/>
            <p:nvPr/>
          </p:nvSpPr>
          <p:spPr>
            <a:xfrm>
              <a:off x="8274081"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22"/>
            <p:cNvSpPr/>
            <p:nvPr/>
          </p:nvSpPr>
          <p:spPr>
            <a:xfrm>
              <a:off x="8321706"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22"/>
            <p:cNvSpPr/>
            <p:nvPr/>
          </p:nvSpPr>
          <p:spPr>
            <a:xfrm>
              <a:off x="8297894"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22"/>
            <p:cNvSpPr/>
            <p:nvPr/>
          </p:nvSpPr>
          <p:spPr>
            <a:xfrm>
              <a:off x="8345519"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22"/>
            <p:cNvSpPr/>
            <p:nvPr/>
          </p:nvSpPr>
          <p:spPr>
            <a:xfrm>
              <a:off x="8274081"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22"/>
            <p:cNvSpPr/>
            <p:nvPr/>
          </p:nvSpPr>
          <p:spPr>
            <a:xfrm>
              <a:off x="8321706"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22"/>
            <p:cNvSpPr/>
            <p:nvPr/>
          </p:nvSpPr>
          <p:spPr>
            <a:xfrm>
              <a:off x="8297894"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22"/>
            <p:cNvSpPr/>
            <p:nvPr/>
          </p:nvSpPr>
          <p:spPr>
            <a:xfrm>
              <a:off x="8345519"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22"/>
            <p:cNvSpPr/>
            <p:nvPr/>
          </p:nvSpPr>
          <p:spPr>
            <a:xfrm>
              <a:off x="8274081"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22"/>
            <p:cNvSpPr/>
            <p:nvPr/>
          </p:nvSpPr>
          <p:spPr>
            <a:xfrm>
              <a:off x="8321706"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22"/>
            <p:cNvSpPr/>
            <p:nvPr/>
          </p:nvSpPr>
          <p:spPr>
            <a:xfrm>
              <a:off x="8297894"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22"/>
            <p:cNvSpPr/>
            <p:nvPr/>
          </p:nvSpPr>
          <p:spPr>
            <a:xfrm>
              <a:off x="8345519"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22"/>
            <p:cNvSpPr/>
            <p:nvPr/>
          </p:nvSpPr>
          <p:spPr>
            <a:xfrm>
              <a:off x="8274081"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22"/>
            <p:cNvSpPr/>
            <p:nvPr/>
          </p:nvSpPr>
          <p:spPr>
            <a:xfrm>
              <a:off x="8321706"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21" name="Google Shape;1621;p22"/>
            <p:cNvGrpSpPr/>
            <p:nvPr/>
          </p:nvGrpSpPr>
          <p:grpSpPr>
            <a:xfrm>
              <a:off x="8178831" y="3872960"/>
              <a:ext cx="431864" cy="25717"/>
              <a:chOff x="8178831" y="3872960"/>
              <a:chExt cx="431864" cy="25717"/>
            </a:xfrm>
          </p:grpSpPr>
          <p:sp>
            <p:nvSpPr>
              <p:cNvPr id="1622" name="Google Shape;1622;p22"/>
              <p:cNvSpPr/>
              <p:nvPr/>
            </p:nvSpPr>
            <p:spPr>
              <a:xfrm>
                <a:off x="8559831"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22"/>
              <p:cNvSpPr/>
              <p:nvPr/>
            </p:nvSpPr>
            <p:spPr>
              <a:xfrm>
                <a:off x="8464581"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22"/>
              <p:cNvSpPr/>
              <p:nvPr/>
            </p:nvSpPr>
            <p:spPr>
              <a:xfrm>
                <a:off x="8512206"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22"/>
              <p:cNvSpPr/>
              <p:nvPr/>
            </p:nvSpPr>
            <p:spPr>
              <a:xfrm>
                <a:off x="8369331"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22"/>
              <p:cNvSpPr/>
              <p:nvPr/>
            </p:nvSpPr>
            <p:spPr>
              <a:xfrm>
                <a:off x="8416956"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22"/>
              <p:cNvSpPr/>
              <p:nvPr/>
            </p:nvSpPr>
            <p:spPr>
              <a:xfrm>
                <a:off x="8274081"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8" name="Google Shape;1628;p22"/>
              <p:cNvSpPr/>
              <p:nvPr/>
            </p:nvSpPr>
            <p:spPr>
              <a:xfrm>
                <a:off x="8321706"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9" name="Google Shape;1629;p22"/>
              <p:cNvSpPr/>
              <p:nvPr/>
            </p:nvSpPr>
            <p:spPr>
              <a:xfrm>
                <a:off x="8178831"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22"/>
              <p:cNvSpPr/>
              <p:nvPr/>
            </p:nvSpPr>
            <p:spPr>
              <a:xfrm>
                <a:off x="8226456"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22"/>
              <p:cNvSpPr/>
              <p:nvPr/>
            </p:nvSpPr>
            <p:spPr>
              <a:xfrm>
                <a:off x="8607361" y="3879246"/>
                <a:ext cx="3334" cy="19335"/>
              </a:xfrm>
              <a:custGeom>
                <a:avLst/>
                <a:gdLst/>
                <a:ahLst/>
                <a:cxnLst/>
                <a:rect l="l" t="t" r="r" b="b"/>
                <a:pathLst>
                  <a:path w="3334" h="19335" extrusionOk="0">
                    <a:moveTo>
                      <a:pt x="3334" y="19336"/>
                    </a:moveTo>
                    <a:lnTo>
                      <a:pt x="3334" y="19336"/>
                    </a:lnTo>
                    <a:lnTo>
                      <a:pt x="3334" y="0"/>
                    </a:lnTo>
                    <a:cubicBezTo>
                      <a:pt x="1238" y="2667"/>
                      <a:pt x="0" y="6096"/>
                      <a:pt x="0" y="9715"/>
                    </a:cubicBezTo>
                    <a:cubicBezTo>
                      <a:pt x="0" y="13335"/>
                      <a:pt x="1238" y="16573"/>
                      <a:pt x="3239" y="193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32" name="Google Shape;1632;p22"/>
            <p:cNvSpPr/>
            <p:nvPr/>
          </p:nvSpPr>
          <p:spPr>
            <a:xfrm>
              <a:off x="8202644"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22"/>
            <p:cNvSpPr/>
            <p:nvPr/>
          </p:nvSpPr>
          <p:spPr>
            <a:xfrm>
              <a:off x="8250269"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22"/>
            <p:cNvSpPr/>
            <p:nvPr/>
          </p:nvSpPr>
          <p:spPr>
            <a:xfrm>
              <a:off x="8178831"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22"/>
            <p:cNvSpPr/>
            <p:nvPr/>
          </p:nvSpPr>
          <p:spPr>
            <a:xfrm>
              <a:off x="8226456"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22"/>
            <p:cNvSpPr/>
            <p:nvPr/>
          </p:nvSpPr>
          <p:spPr>
            <a:xfrm>
              <a:off x="8202644"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22"/>
            <p:cNvSpPr/>
            <p:nvPr/>
          </p:nvSpPr>
          <p:spPr>
            <a:xfrm>
              <a:off x="8250269"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22"/>
            <p:cNvSpPr/>
            <p:nvPr/>
          </p:nvSpPr>
          <p:spPr>
            <a:xfrm>
              <a:off x="8178831"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9" name="Google Shape;1639;p22"/>
            <p:cNvSpPr/>
            <p:nvPr/>
          </p:nvSpPr>
          <p:spPr>
            <a:xfrm>
              <a:off x="8226456"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0" name="Google Shape;1640;p22"/>
            <p:cNvSpPr/>
            <p:nvPr/>
          </p:nvSpPr>
          <p:spPr>
            <a:xfrm>
              <a:off x="8202644"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1" name="Google Shape;1641;p22"/>
            <p:cNvSpPr/>
            <p:nvPr/>
          </p:nvSpPr>
          <p:spPr>
            <a:xfrm>
              <a:off x="8250269"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2" name="Google Shape;1642;p22"/>
            <p:cNvSpPr/>
            <p:nvPr/>
          </p:nvSpPr>
          <p:spPr>
            <a:xfrm>
              <a:off x="8178831"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22"/>
            <p:cNvSpPr/>
            <p:nvPr/>
          </p:nvSpPr>
          <p:spPr>
            <a:xfrm>
              <a:off x="8226456"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4" name="Google Shape;1644;p22"/>
            <p:cNvSpPr/>
            <p:nvPr/>
          </p:nvSpPr>
          <p:spPr>
            <a:xfrm>
              <a:off x="8202644"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5" name="Google Shape;1645;p22"/>
            <p:cNvSpPr/>
            <p:nvPr/>
          </p:nvSpPr>
          <p:spPr>
            <a:xfrm>
              <a:off x="8250269"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22"/>
            <p:cNvSpPr/>
            <p:nvPr/>
          </p:nvSpPr>
          <p:spPr>
            <a:xfrm>
              <a:off x="8178831"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22"/>
            <p:cNvSpPr/>
            <p:nvPr/>
          </p:nvSpPr>
          <p:spPr>
            <a:xfrm>
              <a:off x="8226456"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48" name="Google Shape;1648;p22"/>
            <p:cNvGrpSpPr/>
            <p:nvPr/>
          </p:nvGrpSpPr>
          <p:grpSpPr>
            <a:xfrm>
              <a:off x="8171116" y="3458908"/>
              <a:ext cx="439673" cy="17621"/>
              <a:chOff x="8171116" y="3458908"/>
              <a:chExt cx="439673" cy="17621"/>
            </a:xfrm>
          </p:grpSpPr>
          <p:sp>
            <p:nvSpPr>
              <p:cNvPr id="1649" name="Google Shape;1649;p22"/>
              <p:cNvSpPr/>
              <p:nvPr/>
            </p:nvSpPr>
            <p:spPr>
              <a:xfrm>
                <a:off x="8488394"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0" name="Google Shape;1650;p22"/>
              <p:cNvSpPr/>
              <p:nvPr/>
            </p:nvSpPr>
            <p:spPr>
              <a:xfrm>
                <a:off x="8536019"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1" name="Google Shape;1651;p22"/>
              <p:cNvSpPr/>
              <p:nvPr/>
            </p:nvSpPr>
            <p:spPr>
              <a:xfrm>
                <a:off x="8393144"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22"/>
              <p:cNvSpPr/>
              <p:nvPr/>
            </p:nvSpPr>
            <p:spPr>
              <a:xfrm>
                <a:off x="8440769"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22"/>
              <p:cNvSpPr/>
              <p:nvPr/>
            </p:nvSpPr>
            <p:spPr>
              <a:xfrm>
                <a:off x="8297894"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22"/>
              <p:cNvSpPr/>
              <p:nvPr/>
            </p:nvSpPr>
            <p:spPr>
              <a:xfrm>
                <a:off x="8345519"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5" name="Google Shape;1655;p22"/>
              <p:cNvSpPr/>
              <p:nvPr/>
            </p:nvSpPr>
            <p:spPr>
              <a:xfrm>
                <a:off x="8202644"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6" name="Google Shape;1656;p22"/>
              <p:cNvSpPr/>
              <p:nvPr/>
            </p:nvSpPr>
            <p:spPr>
              <a:xfrm>
                <a:off x="8250269"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22"/>
              <p:cNvSpPr/>
              <p:nvPr/>
            </p:nvSpPr>
            <p:spPr>
              <a:xfrm>
                <a:off x="8171116" y="3458908"/>
                <a:ext cx="16097" cy="17621"/>
              </a:xfrm>
              <a:custGeom>
                <a:avLst/>
                <a:gdLst/>
                <a:ahLst/>
                <a:cxnLst/>
                <a:rect l="l" t="t" r="r" b="b"/>
                <a:pathLst>
                  <a:path w="16097" h="17621" extrusionOk="0">
                    <a:moveTo>
                      <a:pt x="16097" y="1524"/>
                    </a:moveTo>
                    <a:cubicBezTo>
                      <a:pt x="16097" y="953"/>
                      <a:pt x="16002" y="476"/>
                      <a:pt x="15907" y="0"/>
                    </a:cubicBezTo>
                    <a:lnTo>
                      <a:pt x="0" y="0"/>
                    </a:lnTo>
                    <a:lnTo>
                      <a:pt x="0" y="17621"/>
                    </a:lnTo>
                    <a:cubicBezTo>
                      <a:pt x="0" y="17621"/>
                      <a:pt x="0" y="17621"/>
                      <a:pt x="0" y="17621"/>
                    </a:cubicBezTo>
                    <a:cubicBezTo>
                      <a:pt x="8858" y="17621"/>
                      <a:pt x="16097" y="10382"/>
                      <a:pt x="16097"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22"/>
              <p:cNvSpPr/>
              <p:nvPr/>
            </p:nvSpPr>
            <p:spPr>
              <a:xfrm>
                <a:off x="8583548" y="3458908"/>
                <a:ext cx="27241" cy="17621"/>
              </a:xfrm>
              <a:custGeom>
                <a:avLst/>
                <a:gdLst/>
                <a:ahLst/>
                <a:cxnLst/>
                <a:rect l="l" t="t" r="r" b="b"/>
                <a:pathLst>
                  <a:path w="27241" h="17621" extrusionOk="0">
                    <a:moveTo>
                      <a:pt x="95" y="1524"/>
                    </a:moveTo>
                    <a:cubicBezTo>
                      <a:pt x="95" y="10382"/>
                      <a:pt x="7334" y="17621"/>
                      <a:pt x="16193" y="17621"/>
                    </a:cubicBezTo>
                    <a:cubicBezTo>
                      <a:pt x="20479" y="17621"/>
                      <a:pt x="24384" y="15907"/>
                      <a:pt x="27242" y="13145"/>
                    </a:cubicBezTo>
                    <a:lnTo>
                      <a:pt x="27242" y="0"/>
                    </a:ln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59" name="Google Shape;1659;p22"/>
            <p:cNvGrpSpPr/>
            <p:nvPr/>
          </p:nvGrpSpPr>
          <p:grpSpPr>
            <a:xfrm>
              <a:off x="8171116" y="3539585"/>
              <a:ext cx="16097" cy="317944"/>
              <a:chOff x="8171116" y="3539585"/>
              <a:chExt cx="16097" cy="317944"/>
            </a:xfrm>
          </p:grpSpPr>
          <p:sp>
            <p:nvSpPr>
              <p:cNvPr id="1660" name="Google Shape;1660;p22"/>
              <p:cNvSpPr/>
              <p:nvPr/>
            </p:nvSpPr>
            <p:spPr>
              <a:xfrm>
                <a:off x="8171116" y="3825335"/>
                <a:ext cx="16097" cy="32194"/>
              </a:xfrm>
              <a:custGeom>
                <a:avLst/>
                <a:gdLst/>
                <a:ahLst/>
                <a:cxnLst/>
                <a:rect l="l" t="t" r="r" b="b"/>
                <a:pathLst>
                  <a:path w="16097" h="32194" extrusionOk="0">
                    <a:moveTo>
                      <a:pt x="0" y="0"/>
                    </a:moveTo>
                    <a:cubicBezTo>
                      <a:pt x="0" y="0"/>
                      <a:pt x="0" y="0"/>
                      <a:pt x="0" y="0"/>
                    </a:cubicBezTo>
                    <a:cubicBezTo>
                      <a:pt x="8858" y="0"/>
                      <a:pt x="16097" y="7239"/>
                      <a:pt x="16097" y="16097"/>
                    </a:cubicBezTo>
                    <a:cubicBezTo>
                      <a:pt x="16097" y="24955"/>
                      <a:pt x="8858" y="32195"/>
                      <a:pt x="0" y="32195"/>
                    </a:cubicBezTo>
                    <a:cubicBezTo>
                      <a:pt x="0" y="32195"/>
                      <a:pt x="0" y="32195"/>
                      <a:pt x="0" y="32195"/>
                    </a:cubicBezTo>
                    <a:lnTo>
                      <a:pt x="0"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1" name="Google Shape;1661;p22"/>
              <p:cNvSpPr/>
              <p:nvPr/>
            </p:nvSpPr>
            <p:spPr>
              <a:xfrm>
                <a:off x="8171116" y="3730085"/>
                <a:ext cx="16097" cy="32194"/>
              </a:xfrm>
              <a:custGeom>
                <a:avLst/>
                <a:gdLst/>
                <a:ahLst/>
                <a:cxnLst/>
                <a:rect l="l" t="t" r="r" b="b"/>
                <a:pathLst>
                  <a:path w="16097" h="32194" extrusionOk="0">
                    <a:moveTo>
                      <a:pt x="0" y="0"/>
                    </a:moveTo>
                    <a:cubicBezTo>
                      <a:pt x="0" y="0"/>
                      <a:pt x="0" y="0"/>
                      <a:pt x="0" y="0"/>
                    </a:cubicBezTo>
                    <a:cubicBezTo>
                      <a:pt x="8858" y="0"/>
                      <a:pt x="16097" y="7239"/>
                      <a:pt x="16097" y="16097"/>
                    </a:cubicBezTo>
                    <a:cubicBezTo>
                      <a:pt x="16097" y="24955"/>
                      <a:pt x="8858" y="32195"/>
                      <a:pt x="0" y="32195"/>
                    </a:cubicBezTo>
                    <a:cubicBezTo>
                      <a:pt x="0" y="32195"/>
                      <a:pt x="0" y="32195"/>
                      <a:pt x="0" y="32195"/>
                    </a:cubicBezTo>
                    <a:lnTo>
                      <a:pt x="0"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22"/>
              <p:cNvSpPr/>
              <p:nvPr/>
            </p:nvSpPr>
            <p:spPr>
              <a:xfrm>
                <a:off x="8171116" y="3634835"/>
                <a:ext cx="16097" cy="32194"/>
              </a:xfrm>
              <a:custGeom>
                <a:avLst/>
                <a:gdLst/>
                <a:ahLst/>
                <a:cxnLst/>
                <a:rect l="l" t="t" r="r" b="b"/>
                <a:pathLst>
                  <a:path w="16097" h="32194" extrusionOk="0">
                    <a:moveTo>
                      <a:pt x="0" y="0"/>
                    </a:moveTo>
                    <a:cubicBezTo>
                      <a:pt x="0" y="0"/>
                      <a:pt x="0" y="0"/>
                      <a:pt x="0" y="0"/>
                    </a:cubicBezTo>
                    <a:cubicBezTo>
                      <a:pt x="8858" y="0"/>
                      <a:pt x="16097" y="7239"/>
                      <a:pt x="16097" y="16097"/>
                    </a:cubicBezTo>
                    <a:cubicBezTo>
                      <a:pt x="16097" y="24955"/>
                      <a:pt x="8858" y="32195"/>
                      <a:pt x="0" y="32195"/>
                    </a:cubicBezTo>
                    <a:cubicBezTo>
                      <a:pt x="0" y="32195"/>
                      <a:pt x="0" y="32195"/>
                      <a:pt x="0" y="32195"/>
                    </a:cubicBezTo>
                    <a:lnTo>
                      <a:pt x="0"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22"/>
              <p:cNvSpPr/>
              <p:nvPr/>
            </p:nvSpPr>
            <p:spPr>
              <a:xfrm>
                <a:off x="8171116" y="3539585"/>
                <a:ext cx="16097" cy="32194"/>
              </a:xfrm>
              <a:custGeom>
                <a:avLst/>
                <a:gdLst/>
                <a:ahLst/>
                <a:cxnLst/>
                <a:rect l="l" t="t" r="r" b="b"/>
                <a:pathLst>
                  <a:path w="16097" h="32194" extrusionOk="0">
                    <a:moveTo>
                      <a:pt x="0" y="0"/>
                    </a:moveTo>
                    <a:cubicBezTo>
                      <a:pt x="0" y="0"/>
                      <a:pt x="0" y="0"/>
                      <a:pt x="0" y="0"/>
                    </a:cubicBezTo>
                    <a:cubicBezTo>
                      <a:pt x="8858" y="0"/>
                      <a:pt x="16097" y="7239"/>
                      <a:pt x="16097" y="16097"/>
                    </a:cubicBezTo>
                    <a:cubicBezTo>
                      <a:pt x="16097" y="24955"/>
                      <a:pt x="8858" y="32195"/>
                      <a:pt x="0" y="32195"/>
                    </a:cubicBezTo>
                    <a:cubicBezTo>
                      <a:pt x="0" y="32195"/>
                      <a:pt x="0" y="32195"/>
                      <a:pt x="0" y="32195"/>
                    </a:cubicBezTo>
                    <a:lnTo>
                      <a:pt x="0"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64" name="Google Shape;1664;p22"/>
          <p:cNvGrpSpPr/>
          <p:nvPr/>
        </p:nvGrpSpPr>
        <p:grpSpPr>
          <a:xfrm>
            <a:off x="8609583" y="538368"/>
            <a:ext cx="529763" cy="529762"/>
            <a:chOff x="8171116" y="2579370"/>
            <a:chExt cx="439674" cy="439673"/>
          </a:xfrm>
        </p:grpSpPr>
        <p:sp>
          <p:nvSpPr>
            <p:cNvPr id="1665" name="Google Shape;1665;p22"/>
            <p:cNvSpPr/>
            <p:nvPr/>
          </p:nvSpPr>
          <p:spPr>
            <a:xfrm>
              <a:off x="8171116" y="2579370"/>
              <a:ext cx="439674" cy="439673"/>
            </a:xfrm>
            <a:custGeom>
              <a:avLst/>
              <a:gdLst/>
              <a:ahLst/>
              <a:cxnLst/>
              <a:rect l="l" t="t" r="r" b="b"/>
              <a:pathLst>
                <a:path w="439674" h="439673" extrusionOk="0">
                  <a:moveTo>
                    <a:pt x="439674" y="219837"/>
                  </a:moveTo>
                  <a:cubicBezTo>
                    <a:pt x="439674" y="341250"/>
                    <a:pt x="341250" y="439674"/>
                    <a:pt x="219837" y="439674"/>
                  </a:cubicBezTo>
                  <a:cubicBezTo>
                    <a:pt x="98425" y="439674"/>
                    <a:pt x="0" y="341250"/>
                    <a:pt x="0" y="219837"/>
                  </a:cubicBezTo>
                  <a:cubicBezTo>
                    <a:pt x="0" y="98424"/>
                    <a:pt x="98424" y="0"/>
                    <a:pt x="219837" y="0"/>
                  </a:cubicBezTo>
                  <a:cubicBezTo>
                    <a:pt x="341249" y="0"/>
                    <a:pt x="439674" y="98424"/>
                    <a:pt x="439674" y="219837"/>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6" name="Google Shape;1666;p22"/>
            <p:cNvSpPr/>
            <p:nvPr/>
          </p:nvSpPr>
          <p:spPr>
            <a:xfrm>
              <a:off x="8217122" y="2625375"/>
              <a:ext cx="347662" cy="347662"/>
            </a:xfrm>
            <a:custGeom>
              <a:avLst/>
              <a:gdLst/>
              <a:ahLst/>
              <a:cxnLst/>
              <a:rect l="l" t="t" r="r" b="b"/>
              <a:pathLst>
                <a:path w="347662" h="347662" extrusionOk="0">
                  <a:moveTo>
                    <a:pt x="347663" y="173831"/>
                  </a:moveTo>
                  <a:cubicBezTo>
                    <a:pt x="347663" y="269836"/>
                    <a:pt x="269836" y="347663"/>
                    <a:pt x="173831" y="347663"/>
                  </a:cubicBezTo>
                  <a:cubicBezTo>
                    <a:pt x="77827" y="347663"/>
                    <a:pt x="0" y="269836"/>
                    <a:pt x="0" y="173831"/>
                  </a:cubicBezTo>
                  <a:cubicBezTo>
                    <a:pt x="0" y="77827"/>
                    <a:pt x="77827" y="0"/>
                    <a:pt x="173831" y="0"/>
                  </a:cubicBezTo>
                  <a:cubicBezTo>
                    <a:pt x="269836" y="0"/>
                    <a:pt x="347663" y="77827"/>
                    <a:pt x="347663" y="17383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22"/>
            <p:cNvSpPr/>
            <p:nvPr/>
          </p:nvSpPr>
          <p:spPr>
            <a:xfrm>
              <a:off x="8270748" y="2679001"/>
              <a:ext cx="240411" cy="240411"/>
            </a:xfrm>
            <a:custGeom>
              <a:avLst/>
              <a:gdLst/>
              <a:ahLst/>
              <a:cxnLst/>
              <a:rect l="l" t="t" r="r" b="b"/>
              <a:pathLst>
                <a:path w="240411" h="240411" extrusionOk="0">
                  <a:moveTo>
                    <a:pt x="240411" y="120206"/>
                  </a:moveTo>
                  <a:cubicBezTo>
                    <a:pt x="240411" y="186593"/>
                    <a:pt x="186593" y="240411"/>
                    <a:pt x="120206" y="240411"/>
                  </a:cubicBezTo>
                  <a:cubicBezTo>
                    <a:pt x="53818" y="240411"/>
                    <a:pt x="0" y="186593"/>
                    <a:pt x="0" y="120206"/>
                  </a:cubicBezTo>
                  <a:cubicBezTo>
                    <a:pt x="0" y="53818"/>
                    <a:pt x="53818" y="0"/>
                    <a:pt x="120206" y="0"/>
                  </a:cubicBezTo>
                  <a:cubicBezTo>
                    <a:pt x="186593" y="0"/>
                    <a:pt x="240411" y="53818"/>
                    <a:pt x="240411" y="120206"/>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22"/>
            <p:cNvSpPr/>
            <p:nvPr/>
          </p:nvSpPr>
          <p:spPr>
            <a:xfrm>
              <a:off x="8320754" y="2729007"/>
              <a:ext cx="140398" cy="140398"/>
            </a:xfrm>
            <a:custGeom>
              <a:avLst/>
              <a:gdLst/>
              <a:ahLst/>
              <a:cxnLst/>
              <a:rect l="l" t="t" r="r" b="b"/>
              <a:pathLst>
                <a:path w="140398" h="140398" extrusionOk="0">
                  <a:moveTo>
                    <a:pt x="140398" y="70199"/>
                  </a:moveTo>
                  <a:cubicBezTo>
                    <a:pt x="140398" y="108969"/>
                    <a:pt x="108969" y="140399"/>
                    <a:pt x="70199" y="140399"/>
                  </a:cubicBezTo>
                  <a:cubicBezTo>
                    <a:pt x="31430" y="140399"/>
                    <a:pt x="0" y="108969"/>
                    <a:pt x="0" y="70199"/>
                  </a:cubicBezTo>
                  <a:cubicBezTo>
                    <a:pt x="0" y="31429"/>
                    <a:pt x="31430" y="0"/>
                    <a:pt x="70199" y="0"/>
                  </a:cubicBezTo>
                  <a:cubicBezTo>
                    <a:pt x="108969" y="0"/>
                    <a:pt x="140398" y="31429"/>
                    <a:pt x="140398" y="70199"/>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22"/>
            <p:cNvSpPr/>
            <p:nvPr/>
          </p:nvSpPr>
          <p:spPr>
            <a:xfrm>
              <a:off x="8359997" y="2768250"/>
              <a:ext cx="61912" cy="61912"/>
            </a:xfrm>
            <a:custGeom>
              <a:avLst/>
              <a:gdLst/>
              <a:ahLst/>
              <a:cxnLst/>
              <a:rect l="l" t="t" r="r" b="b"/>
              <a:pathLst>
                <a:path w="61912" h="61912" extrusionOk="0">
                  <a:moveTo>
                    <a:pt x="61913" y="30956"/>
                  </a:moveTo>
                  <a:cubicBezTo>
                    <a:pt x="61913" y="48053"/>
                    <a:pt x="48053" y="61913"/>
                    <a:pt x="30956" y="61913"/>
                  </a:cubicBezTo>
                  <a:cubicBezTo>
                    <a:pt x="13860" y="61913"/>
                    <a:pt x="0" y="48053"/>
                    <a:pt x="0" y="30956"/>
                  </a:cubicBezTo>
                  <a:cubicBezTo>
                    <a:pt x="0" y="13860"/>
                    <a:pt x="13860" y="0"/>
                    <a:pt x="30956" y="0"/>
                  </a:cubicBezTo>
                  <a:cubicBezTo>
                    <a:pt x="48053" y="0"/>
                    <a:pt x="61913" y="13860"/>
                    <a:pt x="61913" y="30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70" name="Google Shape;1670;p22"/>
          <p:cNvSpPr/>
          <p:nvPr/>
        </p:nvSpPr>
        <p:spPr>
          <a:xfrm>
            <a:off x="225" y="4074542"/>
            <a:ext cx="538369" cy="538369"/>
          </a:xfrm>
          <a:custGeom>
            <a:avLst/>
            <a:gdLst/>
            <a:ahLst/>
            <a:cxnLst/>
            <a:rect l="l" t="t" r="r" b="b"/>
            <a:pathLst>
              <a:path w="443102" h="443102" extrusionOk="0">
                <a:moveTo>
                  <a:pt x="443103" y="221551"/>
                </a:moveTo>
                <a:cubicBezTo>
                  <a:pt x="443103" y="343911"/>
                  <a:pt x="343911" y="443103"/>
                  <a:pt x="221551" y="443103"/>
                </a:cubicBezTo>
                <a:cubicBezTo>
                  <a:pt x="99192" y="443103"/>
                  <a:pt x="0" y="343911"/>
                  <a:pt x="0" y="221551"/>
                </a:cubicBezTo>
                <a:cubicBezTo>
                  <a:pt x="0" y="99192"/>
                  <a:pt x="99192" y="0"/>
                  <a:pt x="221551" y="0"/>
                </a:cubicBezTo>
                <a:cubicBezTo>
                  <a:pt x="343911" y="0"/>
                  <a:pt x="443103" y="99192"/>
                  <a:pt x="443103" y="221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71" name="Google Shape;1671;p22"/>
          <p:cNvGrpSpPr/>
          <p:nvPr/>
        </p:nvGrpSpPr>
        <p:grpSpPr>
          <a:xfrm>
            <a:off x="58356" y="4132724"/>
            <a:ext cx="422861" cy="422861"/>
            <a:chOff x="5196025" y="2874696"/>
            <a:chExt cx="347662" cy="347662"/>
          </a:xfrm>
        </p:grpSpPr>
        <p:sp>
          <p:nvSpPr>
            <p:cNvPr id="1672" name="Google Shape;1672;p22"/>
            <p:cNvSpPr/>
            <p:nvPr/>
          </p:nvSpPr>
          <p:spPr>
            <a:xfrm>
              <a:off x="5196025" y="2874696"/>
              <a:ext cx="347662" cy="347662"/>
            </a:xfrm>
            <a:custGeom>
              <a:avLst/>
              <a:gdLst/>
              <a:ahLst/>
              <a:cxnLst/>
              <a:rect l="l" t="t" r="r" b="b"/>
              <a:pathLst>
                <a:path w="347662" h="347662" extrusionOk="0">
                  <a:moveTo>
                    <a:pt x="347663" y="173831"/>
                  </a:moveTo>
                  <a:cubicBezTo>
                    <a:pt x="347663" y="269836"/>
                    <a:pt x="269836" y="347663"/>
                    <a:pt x="173831" y="347663"/>
                  </a:cubicBezTo>
                  <a:cubicBezTo>
                    <a:pt x="77827" y="347663"/>
                    <a:pt x="0" y="269836"/>
                    <a:pt x="0" y="173831"/>
                  </a:cubicBezTo>
                  <a:cubicBezTo>
                    <a:pt x="0" y="77827"/>
                    <a:pt x="77827" y="0"/>
                    <a:pt x="173831" y="0"/>
                  </a:cubicBezTo>
                  <a:cubicBezTo>
                    <a:pt x="269836" y="0"/>
                    <a:pt x="347663" y="77827"/>
                    <a:pt x="347663" y="173831"/>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22"/>
            <p:cNvSpPr/>
            <p:nvPr/>
          </p:nvSpPr>
          <p:spPr>
            <a:xfrm>
              <a:off x="5249832" y="2928061"/>
              <a:ext cx="240410" cy="240410"/>
            </a:xfrm>
            <a:custGeom>
              <a:avLst/>
              <a:gdLst/>
              <a:ahLst/>
              <a:cxnLst/>
              <a:rect l="l" t="t" r="r" b="b"/>
              <a:pathLst>
                <a:path w="240410" h="240410" extrusionOk="0">
                  <a:moveTo>
                    <a:pt x="240411" y="120205"/>
                  </a:moveTo>
                  <a:cubicBezTo>
                    <a:pt x="240411" y="186593"/>
                    <a:pt x="186593" y="240411"/>
                    <a:pt x="120205" y="240411"/>
                  </a:cubicBezTo>
                  <a:cubicBezTo>
                    <a:pt x="53818" y="240411"/>
                    <a:pt x="0" y="186593"/>
                    <a:pt x="0" y="120205"/>
                  </a:cubicBezTo>
                  <a:cubicBezTo>
                    <a:pt x="0" y="53818"/>
                    <a:pt x="53818" y="0"/>
                    <a:pt x="120205" y="0"/>
                  </a:cubicBezTo>
                  <a:cubicBezTo>
                    <a:pt x="186593" y="0"/>
                    <a:pt x="240411" y="53818"/>
                    <a:pt x="240411" y="120205"/>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22"/>
            <p:cNvSpPr/>
            <p:nvPr/>
          </p:nvSpPr>
          <p:spPr>
            <a:xfrm>
              <a:off x="5299758" y="2978425"/>
              <a:ext cx="140398" cy="140398"/>
            </a:xfrm>
            <a:custGeom>
              <a:avLst/>
              <a:gdLst/>
              <a:ahLst/>
              <a:cxnLst/>
              <a:rect l="l" t="t" r="r" b="b"/>
              <a:pathLst>
                <a:path w="140398" h="140398" extrusionOk="0">
                  <a:moveTo>
                    <a:pt x="140399" y="70199"/>
                  </a:moveTo>
                  <a:cubicBezTo>
                    <a:pt x="140399" y="108969"/>
                    <a:pt x="108969" y="140398"/>
                    <a:pt x="70199" y="140398"/>
                  </a:cubicBezTo>
                  <a:cubicBezTo>
                    <a:pt x="31429" y="140398"/>
                    <a:pt x="0" y="108969"/>
                    <a:pt x="0" y="70199"/>
                  </a:cubicBezTo>
                  <a:cubicBezTo>
                    <a:pt x="0" y="31429"/>
                    <a:pt x="31429" y="0"/>
                    <a:pt x="70199" y="0"/>
                  </a:cubicBezTo>
                  <a:cubicBezTo>
                    <a:pt x="108969" y="0"/>
                    <a:pt x="140399" y="31429"/>
                    <a:pt x="140399" y="70199"/>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75" name="Google Shape;1675;p22"/>
          <p:cNvGrpSpPr/>
          <p:nvPr/>
        </p:nvGrpSpPr>
        <p:grpSpPr>
          <a:xfrm flipH="1">
            <a:off x="8605269" y="2"/>
            <a:ext cx="538381" cy="538380"/>
            <a:chOff x="7731347" y="2579370"/>
            <a:chExt cx="439674" cy="439673"/>
          </a:xfrm>
        </p:grpSpPr>
        <p:sp>
          <p:nvSpPr>
            <p:cNvPr id="1676" name="Google Shape;1676;p22"/>
            <p:cNvSpPr/>
            <p:nvPr/>
          </p:nvSpPr>
          <p:spPr>
            <a:xfrm>
              <a:off x="7731347" y="2579370"/>
              <a:ext cx="439674" cy="439673"/>
            </a:xfrm>
            <a:custGeom>
              <a:avLst/>
              <a:gdLst/>
              <a:ahLst/>
              <a:cxnLst/>
              <a:rect l="l" t="t" r="r" b="b"/>
              <a:pathLst>
                <a:path w="439674" h="439673" extrusionOk="0">
                  <a:moveTo>
                    <a:pt x="439674" y="219837"/>
                  </a:moveTo>
                  <a:cubicBezTo>
                    <a:pt x="439674" y="341250"/>
                    <a:pt x="341250" y="439674"/>
                    <a:pt x="219837" y="439674"/>
                  </a:cubicBezTo>
                  <a:cubicBezTo>
                    <a:pt x="98424" y="439674"/>
                    <a:pt x="-1" y="341250"/>
                    <a:pt x="-1" y="219837"/>
                  </a:cubicBezTo>
                  <a:cubicBezTo>
                    <a:pt x="-1" y="98424"/>
                    <a:pt x="98424" y="0"/>
                    <a:pt x="219837" y="0"/>
                  </a:cubicBezTo>
                  <a:cubicBezTo>
                    <a:pt x="341249" y="0"/>
                    <a:pt x="439674" y="98424"/>
                    <a:pt x="439674" y="2198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22"/>
            <p:cNvSpPr/>
            <p:nvPr/>
          </p:nvSpPr>
          <p:spPr>
            <a:xfrm>
              <a:off x="7901892" y="2651521"/>
              <a:ext cx="98488" cy="98488"/>
            </a:xfrm>
            <a:custGeom>
              <a:avLst/>
              <a:gdLst/>
              <a:ahLst/>
              <a:cxnLst/>
              <a:rect l="l" t="t" r="r" b="b"/>
              <a:pathLst>
                <a:path w="98488" h="98488" extrusionOk="0">
                  <a:moveTo>
                    <a:pt x="84058" y="84058"/>
                  </a:moveTo>
                  <a:cubicBezTo>
                    <a:pt x="64818" y="103299"/>
                    <a:pt x="33671" y="103299"/>
                    <a:pt x="14430" y="84058"/>
                  </a:cubicBezTo>
                  <a:cubicBezTo>
                    <a:pt x="-4810" y="64818"/>
                    <a:pt x="-4810" y="33671"/>
                    <a:pt x="14430" y="14430"/>
                  </a:cubicBezTo>
                  <a:cubicBezTo>
                    <a:pt x="33671" y="-4810"/>
                    <a:pt x="64818" y="-4810"/>
                    <a:pt x="84058" y="14430"/>
                  </a:cubicBezTo>
                  <a:cubicBezTo>
                    <a:pt x="103298" y="33671"/>
                    <a:pt x="103298" y="64818"/>
                    <a:pt x="84058" y="840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22"/>
            <p:cNvSpPr/>
            <p:nvPr/>
          </p:nvSpPr>
          <p:spPr>
            <a:xfrm>
              <a:off x="8000476" y="2750010"/>
              <a:ext cx="98488" cy="98488"/>
            </a:xfrm>
            <a:custGeom>
              <a:avLst/>
              <a:gdLst/>
              <a:ahLst/>
              <a:cxnLst/>
              <a:rect l="l" t="t" r="r" b="b"/>
              <a:pathLst>
                <a:path w="98488" h="98488" extrusionOk="0">
                  <a:moveTo>
                    <a:pt x="84058" y="84058"/>
                  </a:moveTo>
                  <a:cubicBezTo>
                    <a:pt x="64818" y="103299"/>
                    <a:pt x="33671" y="103299"/>
                    <a:pt x="14431" y="84058"/>
                  </a:cubicBezTo>
                  <a:cubicBezTo>
                    <a:pt x="-4810" y="64818"/>
                    <a:pt x="-4810" y="33671"/>
                    <a:pt x="14431" y="14430"/>
                  </a:cubicBezTo>
                  <a:cubicBezTo>
                    <a:pt x="33671" y="-4810"/>
                    <a:pt x="64818" y="-4810"/>
                    <a:pt x="84058" y="14430"/>
                  </a:cubicBezTo>
                  <a:cubicBezTo>
                    <a:pt x="103298" y="33671"/>
                    <a:pt x="103298" y="64818"/>
                    <a:pt x="84058" y="840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22"/>
            <p:cNvSpPr/>
            <p:nvPr/>
          </p:nvSpPr>
          <p:spPr>
            <a:xfrm>
              <a:off x="7803403" y="2750010"/>
              <a:ext cx="98488" cy="98488"/>
            </a:xfrm>
            <a:custGeom>
              <a:avLst/>
              <a:gdLst/>
              <a:ahLst/>
              <a:cxnLst/>
              <a:rect l="l" t="t" r="r" b="b"/>
              <a:pathLst>
                <a:path w="98488" h="98488" extrusionOk="0">
                  <a:moveTo>
                    <a:pt x="84058" y="84058"/>
                  </a:moveTo>
                  <a:cubicBezTo>
                    <a:pt x="64818" y="103299"/>
                    <a:pt x="33671" y="103299"/>
                    <a:pt x="14431" y="84058"/>
                  </a:cubicBezTo>
                  <a:cubicBezTo>
                    <a:pt x="-4810" y="64818"/>
                    <a:pt x="-4810" y="33671"/>
                    <a:pt x="14431" y="14430"/>
                  </a:cubicBezTo>
                  <a:cubicBezTo>
                    <a:pt x="33671" y="-4810"/>
                    <a:pt x="64818" y="-4810"/>
                    <a:pt x="84058" y="14430"/>
                  </a:cubicBezTo>
                  <a:cubicBezTo>
                    <a:pt x="103298" y="33671"/>
                    <a:pt x="103298" y="64818"/>
                    <a:pt x="84058" y="840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22"/>
            <p:cNvSpPr/>
            <p:nvPr/>
          </p:nvSpPr>
          <p:spPr>
            <a:xfrm>
              <a:off x="7901892" y="2848498"/>
              <a:ext cx="98488" cy="98488"/>
            </a:xfrm>
            <a:custGeom>
              <a:avLst/>
              <a:gdLst/>
              <a:ahLst/>
              <a:cxnLst/>
              <a:rect l="l" t="t" r="r" b="b"/>
              <a:pathLst>
                <a:path w="98488" h="98488" extrusionOk="0">
                  <a:moveTo>
                    <a:pt x="84058" y="84058"/>
                  </a:moveTo>
                  <a:cubicBezTo>
                    <a:pt x="64818" y="103299"/>
                    <a:pt x="33671" y="103299"/>
                    <a:pt x="14430" y="84058"/>
                  </a:cubicBezTo>
                  <a:cubicBezTo>
                    <a:pt x="-4810" y="64818"/>
                    <a:pt x="-4810" y="33671"/>
                    <a:pt x="14430" y="14430"/>
                  </a:cubicBezTo>
                  <a:cubicBezTo>
                    <a:pt x="33671" y="-4810"/>
                    <a:pt x="64818" y="-4810"/>
                    <a:pt x="84058" y="14430"/>
                  </a:cubicBezTo>
                  <a:cubicBezTo>
                    <a:pt x="103298" y="33671"/>
                    <a:pt x="103298" y="64818"/>
                    <a:pt x="84058" y="840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81"/>
        <p:cNvGrpSpPr/>
        <p:nvPr/>
      </p:nvGrpSpPr>
      <p:grpSpPr>
        <a:xfrm>
          <a:off x="0" y="0"/>
          <a:ext cx="0" cy="0"/>
          <a:chOff x="0" y="0"/>
          <a:chExt cx="0" cy="0"/>
        </a:xfrm>
      </p:grpSpPr>
      <p:grpSp>
        <p:nvGrpSpPr>
          <p:cNvPr id="1682" name="Google Shape;1682;p23"/>
          <p:cNvGrpSpPr/>
          <p:nvPr/>
        </p:nvGrpSpPr>
        <p:grpSpPr>
          <a:xfrm rot="10800000" flipH="1">
            <a:off x="7454901" y="1271"/>
            <a:ext cx="844150" cy="838569"/>
            <a:chOff x="5148453" y="4147470"/>
            <a:chExt cx="443007" cy="440055"/>
          </a:xfrm>
        </p:grpSpPr>
        <p:sp>
          <p:nvSpPr>
            <p:cNvPr id="1683" name="Google Shape;1683;p23"/>
            <p:cNvSpPr/>
            <p:nvPr/>
          </p:nvSpPr>
          <p:spPr>
            <a:xfrm>
              <a:off x="5522880"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23"/>
            <p:cNvSpPr/>
            <p:nvPr/>
          </p:nvSpPr>
          <p:spPr>
            <a:xfrm>
              <a:off x="5546693"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23"/>
            <p:cNvSpPr/>
            <p:nvPr/>
          </p:nvSpPr>
          <p:spPr>
            <a:xfrm>
              <a:off x="5546693"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23"/>
            <p:cNvSpPr/>
            <p:nvPr/>
          </p:nvSpPr>
          <p:spPr>
            <a:xfrm>
              <a:off x="5570410" y="4338066"/>
              <a:ext cx="21050" cy="32099"/>
            </a:xfrm>
            <a:custGeom>
              <a:avLst/>
              <a:gdLst/>
              <a:ahLst/>
              <a:cxnLst/>
              <a:rect l="l" t="t" r="r" b="b"/>
              <a:pathLst>
                <a:path w="21050" h="32099" extrusionOk="0">
                  <a:moveTo>
                    <a:pt x="95" y="16002"/>
                  </a:moveTo>
                  <a:cubicBezTo>
                    <a:pt x="95" y="24860"/>
                    <a:pt x="7334" y="32099"/>
                    <a:pt x="16192" y="32099"/>
                  </a:cubicBezTo>
                  <a:cubicBezTo>
                    <a:pt x="17907" y="32099"/>
                    <a:pt x="19526" y="31718"/>
                    <a:pt x="21050" y="31242"/>
                  </a:cubicBezTo>
                  <a:cubicBezTo>
                    <a:pt x="21050" y="30099"/>
                    <a:pt x="21050" y="29051"/>
                    <a:pt x="21050" y="27908"/>
                  </a:cubicBezTo>
                  <a:cubicBezTo>
                    <a:pt x="21050" y="18574"/>
                    <a:pt x="20383" y="9335"/>
                    <a:pt x="19240" y="286"/>
                  </a:cubicBezTo>
                  <a:cubicBezTo>
                    <a:pt x="18193" y="95"/>
                    <a:pt x="17145" y="0"/>
                    <a:pt x="16097" y="0"/>
                  </a:cubicBezTo>
                  <a:cubicBezTo>
                    <a:pt x="7239" y="0"/>
                    <a:pt x="0" y="7239"/>
                    <a:pt x="0"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23"/>
            <p:cNvSpPr/>
            <p:nvPr/>
          </p:nvSpPr>
          <p:spPr>
            <a:xfrm>
              <a:off x="5522880"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23"/>
            <p:cNvSpPr/>
            <p:nvPr/>
          </p:nvSpPr>
          <p:spPr>
            <a:xfrm>
              <a:off x="5546598" y="4481322"/>
              <a:ext cx="12477" cy="17906"/>
            </a:xfrm>
            <a:custGeom>
              <a:avLst/>
              <a:gdLst/>
              <a:ahLst/>
              <a:cxnLst/>
              <a:rect l="l" t="t" r="r" b="b"/>
              <a:pathLst>
                <a:path w="12477" h="17906" extrusionOk="0">
                  <a:moveTo>
                    <a:pt x="95" y="15621"/>
                  </a:moveTo>
                  <a:cubicBezTo>
                    <a:pt x="95" y="16383"/>
                    <a:pt x="190" y="17145"/>
                    <a:pt x="286" y="17907"/>
                  </a:cubicBezTo>
                  <a:cubicBezTo>
                    <a:pt x="4667" y="12192"/>
                    <a:pt x="8668" y="6191"/>
                    <a:pt x="12478" y="0"/>
                  </a:cubicBezTo>
                  <a:cubicBezTo>
                    <a:pt x="5334" y="1619"/>
                    <a:pt x="0" y="8001"/>
                    <a:pt x="0" y="156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23"/>
            <p:cNvSpPr/>
            <p:nvPr/>
          </p:nvSpPr>
          <p:spPr>
            <a:xfrm>
              <a:off x="5570505" y="4434363"/>
              <a:ext cx="10191" cy="22002"/>
            </a:xfrm>
            <a:custGeom>
              <a:avLst/>
              <a:gdLst/>
              <a:ahLst/>
              <a:cxnLst/>
              <a:rect l="l" t="t" r="r" b="b"/>
              <a:pathLst>
                <a:path w="10191" h="22002" extrusionOk="0">
                  <a:moveTo>
                    <a:pt x="0" y="14954"/>
                  </a:moveTo>
                  <a:cubicBezTo>
                    <a:pt x="0" y="17526"/>
                    <a:pt x="667" y="19908"/>
                    <a:pt x="1715" y="22003"/>
                  </a:cubicBezTo>
                  <a:cubicBezTo>
                    <a:pt x="4953" y="14859"/>
                    <a:pt x="7716" y="7525"/>
                    <a:pt x="10192" y="0"/>
                  </a:cubicBezTo>
                  <a:cubicBezTo>
                    <a:pt x="4191" y="2381"/>
                    <a:pt x="0" y="8096"/>
                    <a:pt x="0" y="149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23"/>
            <p:cNvSpPr/>
            <p:nvPr/>
          </p:nvSpPr>
          <p:spPr>
            <a:xfrm>
              <a:off x="5522880"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23"/>
            <p:cNvSpPr/>
            <p:nvPr/>
          </p:nvSpPr>
          <p:spPr>
            <a:xfrm>
              <a:off x="5499068" y="4195572"/>
              <a:ext cx="31908" cy="31718"/>
            </a:xfrm>
            <a:custGeom>
              <a:avLst/>
              <a:gdLst/>
              <a:ahLst/>
              <a:cxnLst/>
              <a:rect l="l" t="t" r="r" b="b"/>
              <a:pathLst>
                <a:path w="31908" h="31718" extrusionOk="0">
                  <a:moveTo>
                    <a:pt x="12478" y="0"/>
                  </a:moveTo>
                  <a:cubicBezTo>
                    <a:pt x="5334" y="1619"/>
                    <a:pt x="0" y="8001"/>
                    <a:pt x="0" y="15621"/>
                  </a:cubicBezTo>
                  <a:cubicBezTo>
                    <a:pt x="0" y="24479"/>
                    <a:pt x="7239" y="31718"/>
                    <a:pt x="16097" y="31718"/>
                  </a:cubicBezTo>
                  <a:cubicBezTo>
                    <a:pt x="24098" y="31718"/>
                    <a:pt x="30671" y="25908"/>
                    <a:pt x="31909" y="18288"/>
                  </a:cubicBezTo>
                  <a:cubicBezTo>
                    <a:pt x="25813" y="11811"/>
                    <a:pt x="19336" y="5715"/>
                    <a:pt x="1247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23"/>
            <p:cNvSpPr/>
            <p:nvPr/>
          </p:nvSpPr>
          <p:spPr>
            <a:xfrm>
              <a:off x="5451443" y="41950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23"/>
            <p:cNvSpPr/>
            <p:nvPr/>
          </p:nvSpPr>
          <p:spPr>
            <a:xfrm>
              <a:off x="5427630" y="4153185"/>
              <a:ext cx="32194" cy="26479"/>
            </a:xfrm>
            <a:custGeom>
              <a:avLst/>
              <a:gdLst/>
              <a:ahLst/>
              <a:cxnLst/>
              <a:rect l="l" t="t" r="r" b="b"/>
              <a:pathLst>
                <a:path w="32194" h="26479" extrusionOk="0">
                  <a:moveTo>
                    <a:pt x="0" y="10382"/>
                  </a:moveTo>
                  <a:cubicBezTo>
                    <a:pt x="0" y="19240"/>
                    <a:pt x="7239" y="26479"/>
                    <a:pt x="16097" y="26479"/>
                  </a:cubicBezTo>
                  <a:cubicBezTo>
                    <a:pt x="24956" y="26479"/>
                    <a:pt x="32195" y="19240"/>
                    <a:pt x="32195" y="10382"/>
                  </a:cubicBezTo>
                  <a:cubicBezTo>
                    <a:pt x="32195" y="10382"/>
                    <a:pt x="32195" y="10382"/>
                    <a:pt x="32195" y="10287"/>
                  </a:cubicBezTo>
                  <a:cubicBezTo>
                    <a:pt x="23051" y="6287"/>
                    <a:pt x="13716" y="2762"/>
                    <a:pt x="4001" y="0"/>
                  </a:cubicBezTo>
                  <a:cubicBezTo>
                    <a:pt x="1619" y="2857"/>
                    <a:pt x="95" y="6382"/>
                    <a:pt x="95" y="103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23"/>
            <p:cNvSpPr/>
            <p:nvPr/>
          </p:nvSpPr>
          <p:spPr>
            <a:xfrm>
              <a:off x="5499068"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23"/>
            <p:cNvSpPr/>
            <p:nvPr/>
          </p:nvSpPr>
          <p:spPr>
            <a:xfrm>
              <a:off x="5451443"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23"/>
            <p:cNvSpPr/>
            <p:nvPr/>
          </p:nvSpPr>
          <p:spPr>
            <a:xfrm>
              <a:off x="5475255"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7" name="Google Shape;1697;p23"/>
            <p:cNvSpPr/>
            <p:nvPr/>
          </p:nvSpPr>
          <p:spPr>
            <a:xfrm>
              <a:off x="5427630"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8" name="Google Shape;1698;p23"/>
            <p:cNvSpPr/>
            <p:nvPr/>
          </p:nvSpPr>
          <p:spPr>
            <a:xfrm>
              <a:off x="5499068"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23"/>
            <p:cNvSpPr/>
            <p:nvPr/>
          </p:nvSpPr>
          <p:spPr>
            <a:xfrm>
              <a:off x="5451443"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23"/>
            <p:cNvSpPr/>
            <p:nvPr/>
          </p:nvSpPr>
          <p:spPr>
            <a:xfrm>
              <a:off x="5475255"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23"/>
            <p:cNvSpPr/>
            <p:nvPr/>
          </p:nvSpPr>
          <p:spPr>
            <a:xfrm>
              <a:off x="5427630"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23"/>
            <p:cNvSpPr/>
            <p:nvPr/>
          </p:nvSpPr>
          <p:spPr>
            <a:xfrm>
              <a:off x="5499068"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23"/>
            <p:cNvSpPr/>
            <p:nvPr/>
          </p:nvSpPr>
          <p:spPr>
            <a:xfrm>
              <a:off x="5451443"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23"/>
            <p:cNvSpPr/>
            <p:nvPr/>
          </p:nvSpPr>
          <p:spPr>
            <a:xfrm>
              <a:off x="5475255"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23"/>
            <p:cNvSpPr/>
            <p:nvPr/>
          </p:nvSpPr>
          <p:spPr>
            <a:xfrm>
              <a:off x="5427630"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23"/>
            <p:cNvSpPr/>
            <p:nvPr/>
          </p:nvSpPr>
          <p:spPr>
            <a:xfrm>
              <a:off x="5475255" y="4528470"/>
              <a:ext cx="31528" cy="28860"/>
            </a:xfrm>
            <a:custGeom>
              <a:avLst/>
              <a:gdLst/>
              <a:ahLst/>
              <a:cxnLst/>
              <a:rect l="l" t="t" r="r" b="b"/>
              <a:pathLst>
                <a:path w="31528" h="28860" extrusionOk="0">
                  <a:moveTo>
                    <a:pt x="16097" y="0"/>
                  </a:moveTo>
                  <a:cubicBezTo>
                    <a:pt x="7239" y="0"/>
                    <a:pt x="0" y="7239"/>
                    <a:pt x="0" y="16097"/>
                  </a:cubicBezTo>
                  <a:cubicBezTo>
                    <a:pt x="0" y="21336"/>
                    <a:pt x="2477" y="25908"/>
                    <a:pt x="6382" y="28861"/>
                  </a:cubicBezTo>
                  <a:cubicBezTo>
                    <a:pt x="15145" y="23717"/>
                    <a:pt x="23527" y="18002"/>
                    <a:pt x="31528" y="11716"/>
                  </a:cubicBezTo>
                  <a:cubicBezTo>
                    <a:pt x="29623" y="4953"/>
                    <a:pt x="23527"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23"/>
            <p:cNvSpPr/>
            <p:nvPr/>
          </p:nvSpPr>
          <p:spPr>
            <a:xfrm>
              <a:off x="5427630" y="4528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23"/>
            <p:cNvSpPr/>
            <p:nvPr/>
          </p:nvSpPr>
          <p:spPr>
            <a:xfrm>
              <a:off x="5403818" y="41950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23"/>
            <p:cNvSpPr/>
            <p:nvPr/>
          </p:nvSpPr>
          <p:spPr>
            <a:xfrm>
              <a:off x="5356193" y="41950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23"/>
            <p:cNvSpPr/>
            <p:nvPr/>
          </p:nvSpPr>
          <p:spPr>
            <a:xfrm>
              <a:off x="5380005" y="4147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23"/>
            <p:cNvSpPr/>
            <p:nvPr/>
          </p:nvSpPr>
          <p:spPr>
            <a:xfrm>
              <a:off x="5332380" y="4147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23"/>
            <p:cNvSpPr/>
            <p:nvPr/>
          </p:nvSpPr>
          <p:spPr>
            <a:xfrm>
              <a:off x="5403818"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23"/>
            <p:cNvSpPr/>
            <p:nvPr/>
          </p:nvSpPr>
          <p:spPr>
            <a:xfrm>
              <a:off x="5356193"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23"/>
            <p:cNvSpPr/>
            <p:nvPr/>
          </p:nvSpPr>
          <p:spPr>
            <a:xfrm>
              <a:off x="5380005"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23"/>
            <p:cNvSpPr/>
            <p:nvPr/>
          </p:nvSpPr>
          <p:spPr>
            <a:xfrm>
              <a:off x="5332380"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23"/>
            <p:cNvSpPr/>
            <p:nvPr/>
          </p:nvSpPr>
          <p:spPr>
            <a:xfrm>
              <a:off x="5403818"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23"/>
            <p:cNvSpPr/>
            <p:nvPr/>
          </p:nvSpPr>
          <p:spPr>
            <a:xfrm>
              <a:off x="5356193"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23"/>
            <p:cNvSpPr/>
            <p:nvPr/>
          </p:nvSpPr>
          <p:spPr>
            <a:xfrm>
              <a:off x="5380005"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23"/>
            <p:cNvSpPr/>
            <p:nvPr/>
          </p:nvSpPr>
          <p:spPr>
            <a:xfrm>
              <a:off x="5332380"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23"/>
            <p:cNvSpPr/>
            <p:nvPr/>
          </p:nvSpPr>
          <p:spPr>
            <a:xfrm>
              <a:off x="5403818"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23"/>
            <p:cNvSpPr/>
            <p:nvPr/>
          </p:nvSpPr>
          <p:spPr>
            <a:xfrm>
              <a:off x="5356193"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23"/>
            <p:cNvSpPr/>
            <p:nvPr/>
          </p:nvSpPr>
          <p:spPr>
            <a:xfrm>
              <a:off x="5380005"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23"/>
            <p:cNvSpPr/>
            <p:nvPr/>
          </p:nvSpPr>
          <p:spPr>
            <a:xfrm>
              <a:off x="5332380"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23"/>
            <p:cNvSpPr/>
            <p:nvPr/>
          </p:nvSpPr>
          <p:spPr>
            <a:xfrm>
              <a:off x="5405818" y="4576095"/>
              <a:ext cx="23717" cy="8477"/>
            </a:xfrm>
            <a:custGeom>
              <a:avLst/>
              <a:gdLst/>
              <a:ahLst/>
              <a:cxnLst/>
              <a:rect l="l" t="t" r="r" b="b"/>
              <a:pathLst>
                <a:path w="23717" h="8477" extrusionOk="0">
                  <a:moveTo>
                    <a:pt x="23717" y="3238"/>
                  </a:moveTo>
                  <a:cubicBezTo>
                    <a:pt x="21050" y="1238"/>
                    <a:pt x="17716" y="0"/>
                    <a:pt x="14097" y="0"/>
                  </a:cubicBezTo>
                  <a:cubicBezTo>
                    <a:pt x="8001" y="0"/>
                    <a:pt x="2762" y="3429"/>
                    <a:pt x="0" y="8477"/>
                  </a:cubicBezTo>
                  <a:cubicBezTo>
                    <a:pt x="8001" y="7144"/>
                    <a:pt x="15907" y="5429"/>
                    <a:pt x="23622" y="32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23"/>
            <p:cNvSpPr/>
            <p:nvPr/>
          </p:nvSpPr>
          <p:spPr>
            <a:xfrm>
              <a:off x="5357145" y="4576095"/>
              <a:ext cx="30194" cy="11430"/>
            </a:xfrm>
            <a:custGeom>
              <a:avLst/>
              <a:gdLst/>
              <a:ahLst/>
              <a:cxnLst/>
              <a:rect l="l" t="t" r="r" b="b"/>
              <a:pathLst>
                <a:path w="30194" h="11430" extrusionOk="0">
                  <a:moveTo>
                    <a:pt x="0" y="11049"/>
                  </a:moveTo>
                  <a:cubicBezTo>
                    <a:pt x="4286" y="11335"/>
                    <a:pt x="8572" y="11430"/>
                    <a:pt x="12859" y="11430"/>
                  </a:cubicBezTo>
                  <a:cubicBezTo>
                    <a:pt x="18669" y="11430"/>
                    <a:pt x="24479" y="11144"/>
                    <a:pt x="30194" y="10668"/>
                  </a:cubicBezTo>
                  <a:cubicBezTo>
                    <a:pt x="28004" y="4477"/>
                    <a:pt x="22098" y="0"/>
                    <a:pt x="15145" y="0"/>
                  </a:cubicBezTo>
                  <a:cubicBezTo>
                    <a:pt x="8192" y="0"/>
                    <a:pt x="2096" y="4572"/>
                    <a:pt x="0" y="109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23"/>
            <p:cNvSpPr/>
            <p:nvPr/>
          </p:nvSpPr>
          <p:spPr>
            <a:xfrm>
              <a:off x="5380005" y="4528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23"/>
            <p:cNvSpPr/>
            <p:nvPr/>
          </p:nvSpPr>
          <p:spPr>
            <a:xfrm>
              <a:off x="5332380" y="4528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23"/>
            <p:cNvSpPr/>
            <p:nvPr/>
          </p:nvSpPr>
          <p:spPr>
            <a:xfrm>
              <a:off x="5308568" y="41950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23"/>
            <p:cNvSpPr/>
            <p:nvPr/>
          </p:nvSpPr>
          <p:spPr>
            <a:xfrm>
              <a:off x="5260943" y="41950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23"/>
            <p:cNvSpPr/>
            <p:nvPr/>
          </p:nvSpPr>
          <p:spPr>
            <a:xfrm>
              <a:off x="5284755" y="4152138"/>
              <a:ext cx="32194" cy="27527"/>
            </a:xfrm>
            <a:custGeom>
              <a:avLst/>
              <a:gdLst/>
              <a:ahLst/>
              <a:cxnLst/>
              <a:rect l="l" t="t" r="r" b="b"/>
              <a:pathLst>
                <a:path w="32194" h="27527" extrusionOk="0">
                  <a:moveTo>
                    <a:pt x="0" y="11430"/>
                  </a:moveTo>
                  <a:cubicBezTo>
                    <a:pt x="0" y="20288"/>
                    <a:pt x="7239" y="27527"/>
                    <a:pt x="16097" y="27527"/>
                  </a:cubicBezTo>
                  <a:cubicBezTo>
                    <a:pt x="24956" y="27527"/>
                    <a:pt x="32195" y="20288"/>
                    <a:pt x="32195" y="11430"/>
                  </a:cubicBezTo>
                  <a:cubicBezTo>
                    <a:pt x="32195" y="6953"/>
                    <a:pt x="30385" y="2857"/>
                    <a:pt x="27337" y="0"/>
                  </a:cubicBezTo>
                  <a:cubicBezTo>
                    <a:pt x="18002" y="2476"/>
                    <a:pt x="8954" y="5620"/>
                    <a:pt x="191" y="9239"/>
                  </a:cubicBezTo>
                  <a:cubicBezTo>
                    <a:pt x="95" y="10001"/>
                    <a:pt x="0" y="10668"/>
                    <a:pt x="0" y="114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23"/>
            <p:cNvSpPr/>
            <p:nvPr/>
          </p:nvSpPr>
          <p:spPr>
            <a:xfrm>
              <a:off x="5250656" y="4169187"/>
              <a:ext cx="17621" cy="10477"/>
            </a:xfrm>
            <a:custGeom>
              <a:avLst/>
              <a:gdLst/>
              <a:ahLst/>
              <a:cxnLst/>
              <a:rect l="l" t="t" r="r" b="b"/>
              <a:pathLst>
                <a:path w="17621" h="10477" extrusionOk="0">
                  <a:moveTo>
                    <a:pt x="0" y="10192"/>
                  </a:moveTo>
                  <a:cubicBezTo>
                    <a:pt x="857" y="10287"/>
                    <a:pt x="1714" y="10478"/>
                    <a:pt x="2572" y="10478"/>
                  </a:cubicBezTo>
                  <a:cubicBezTo>
                    <a:pt x="9430" y="10478"/>
                    <a:pt x="15335" y="6096"/>
                    <a:pt x="17621" y="0"/>
                  </a:cubicBezTo>
                  <a:cubicBezTo>
                    <a:pt x="11621" y="3143"/>
                    <a:pt x="5715" y="6572"/>
                    <a:pt x="0" y="101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23"/>
            <p:cNvSpPr/>
            <p:nvPr/>
          </p:nvSpPr>
          <p:spPr>
            <a:xfrm>
              <a:off x="5308568"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23"/>
            <p:cNvSpPr/>
            <p:nvPr/>
          </p:nvSpPr>
          <p:spPr>
            <a:xfrm>
              <a:off x="5260943"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23"/>
            <p:cNvSpPr/>
            <p:nvPr/>
          </p:nvSpPr>
          <p:spPr>
            <a:xfrm>
              <a:off x="5284755"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23"/>
            <p:cNvSpPr/>
            <p:nvPr/>
          </p:nvSpPr>
          <p:spPr>
            <a:xfrm>
              <a:off x="5237130"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23"/>
            <p:cNvSpPr/>
            <p:nvPr/>
          </p:nvSpPr>
          <p:spPr>
            <a:xfrm>
              <a:off x="5308568"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23"/>
            <p:cNvSpPr/>
            <p:nvPr/>
          </p:nvSpPr>
          <p:spPr>
            <a:xfrm>
              <a:off x="5260943"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23"/>
            <p:cNvSpPr/>
            <p:nvPr/>
          </p:nvSpPr>
          <p:spPr>
            <a:xfrm>
              <a:off x="5284755"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23"/>
            <p:cNvSpPr/>
            <p:nvPr/>
          </p:nvSpPr>
          <p:spPr>
            <a:xfrm>
              <a:off x="5237130"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23"/>
            <p:cNvSpPr/>
            <p:nvPr/>
          </p:nvSpPr>
          <p:spPr>
            <a:xfrm>
              <a:off x="5308568"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23"/>
            <p:cNvSpPr/>
            <p:nvPr/>
          </p:nvSpPr>
          <p:spPr>
            <a:xfrm>
              <a:off x="5260943"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23"/>
            <p:cNvSpPr/>
            <p:nvPr/>
          </p:nvSpPr>
          <p:spPr>
            <a:xfrm>
              <a:off x="5284755"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23"/>
            <p:cNvSpPr/>
            <p:nvPr/>
          </p:nvSpPr>
          <p:spPr>
            <a:xfrm>
              <a:off x="5237130"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23"/>
            <p:cNvSpPr/>
            <p:nvPr/>
          </p:nvSpPr>
          <p:spPr>
            <a:xfrm>
              <a:off x="5284755" y="4528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23"/>
            <p:cNvSpPr/>
            <p:nvPr/>
          </p:nvSpPr>
          <p:spPr>
            <a:xfrm>
              <a:off x="5237321" y="4528470"/>
              <a:ext cx="32099" cy="30194"/>
            </a:xfrm>
            <a:custGeom>
              <a:avLst/>
              <a:gdLst/>
              <a:ahLst/>
              <a:cxnLst/>
              <a:rect l="l" t="t" r="r" b="b"/>
              <a:pathLst>
                <a:path w="32099" h="30194" extrusionOk="0">
                  <a:moveTo>
                    <a:pt x="15907" y="0"/>
                  </a:moveTo>
                  <a:cubicBezTo>
                    <a:pt x="7429" y="0"/>
                    <a:pt x="571" y="6572"/>
                    <a:pt x="0" y="14859"/>
                  </a:cubicBezTo>
                  <a:cubicBezTo>
                    <a:pt x="7429" y="20479"/>
                    <a:pt x="15335" y="25527"/>
                    <a:pt x="23527" y="30194"/>
                  </a:cubicBezTo>
                  <a:cubicBezTo>
                    <a:pt x="28575" y="27527"/>
                    <a:pt x="32099" y="22193"/>
                    <a:pt x="32099" y="16097"/>
                  </a:cubicBezTo>
                  <a:cubicBezTo>
                    <a:pt x="32099" y="7239"/>
                    <a:pt x="24860" y="0"/>
                    <a:pt x="1600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23"/>
            <p:cNvSpPr/>
            <p:nvPr/>
          </p:nvSpPr>
          <p:spPr>
            <a:xfrm>
              <a:off x="5213318" y="4195095"/>
              <a:ext cx="32194" cy="32194"/>
            </a:xfrm>
            <a:custGeom>
              <a:avLst/>
              <a:gdLst/>
              <a:ahLst/>
              <a:cxnLst/>
              <a:rect l="l" t="t" r="r" b="b"/>
              <a:pathLst>
                <a:path w="32194" h="32194" extrusionOk="0">
                  <a:moveTo>
                    <a:pt x="0" y="16097"/>
                  </a:moveTo>
                  <a:cubicBezTo>
                    <a:pt x="0" y="24955"/>
                    <a:pt x="7239" y="32195"/>
                    <a:pt x="16097" y="32195"/>
                  </a:cubicBezTo>
                  <a:cubicBezTo>
                    <a:pt x="24955" y="32195"/>
                    <a:pt x="32195" y="24955"/>
                    <a:pt x="32195" y="16097"/>
                  </a:cubicBezTo>
                  <a:cubicBezTo>
                    <a:pt x="32195" y="7239"/>
                    <a:pt x="24955" y="0"/>
                    <a:pt x="16097" y="0"/>
                  </a:cubicBezTo>
                  <a:cubicBezTo>
                    <a:pt x="15907" y="0"/>
                    <a:pt x="15716" y="0"/>
                    <a:pt x="15526" y="0"/>
                  </a:cubicBezTo>
                  <a:cubicBezTo>
                    <a:pt x="10192" y="4382"/>
                    <a:pt x="5048" y="9049"/>
                    <a:pt x="191" y="13907"/>
                  </a:cubicBezTo>
                  <a:cubicBezTo>
                    <a:pt x="191" y="14573"/>
                    <a:pt x="0" y="15240"/>
                    <a:pt x="0" y="1600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23"/>
            <p:cNvSpPr/>
            <p:nvPr/>
          </p:nvSpPr>
          <p:spPr>
            <a:xfrm>
              <a:off x="5213318" y="4290345"/>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23"/>
            <p:cNvSpPr/>
            <p:nvPr/>
          </p:nvSpPr>
          <p:spPr>
            <a:xfrm>
              <a:off x="5165693" y="4290345"/>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23"/>
            <p:cNvSpPr/>
            <p:nvPr/>
          </p:nvSpPr>
          <p:spPr>
            <a:xfrm>
              <a:off x="5189505" y="4242720"/>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23"/>
            <p:cNvSpPr/>
            <p:nvPr/>
          </p:nvSpPr>
          <p:spPr>
            <a:xfrm>
              <a:off x="5213318" y="4385595"/>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23"/>
            <p:cNvSpPr/>
            <p:nvPr/>
          </p:nvSpPr>
          <p:spPr>
            <a:xfrm>
              <a:off x="5165693" y="4385595"/>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23"/>
            <p:cNvSpPr/>
            <p:nvPr/>
          </p:nvSpPr>
          <p:spPr>
            <a:xfrm>
              <a:off x="5189505" y="4337970"/>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23"/>
            <p:cNvSpPr/>
            <p:nvPr/>
          </p:nvSpPr>
          <p:spPr>
            <a:xfrm>
              <a:off x="5148453" y="4337875"/>
              <a:ext cx="25622" cy="32194"/>
            </a:xfrm>
            <a:custGeom>
              <a:avLst/>
              <a:gdLst/>
              <a:ahLst/>
              <a:cxnLst/>
              <a:rect l="l" t="t" r="r" b="b"/>
              <a:pathLst>
                <a:path w="25622" h="32194" extrusionOk="0">
                  <a:moveTo>
                    <a:pt x="0" y="29051"/>
                  </a:moveTo>
                  <a:cubicBezTo>
                    <a:pt x="2667" y="31051"/>
                    <a:pt x="5905" y="32194"/>
                    <a:pt x="9525" y="32194"/>
                  </a:cubicBezTo>
                  <a:cubicBezTo>
                    <a:pt x="18383" y="32194"/>
                    <a:pt x="25622" y="24955"/>
                    <a:pt x="25622" y="16097"/>
                  </a:cubicBezTo>
                  <a:cubicBezTo>
                    <a:pt x="25622" y="7239"/>
                    <a:pt x="18383" y="0"/>
                    <a:pt x="9525" y="0"/>
                  </a:cubicBezTo>
                  <a:cubicBezTo>
                    <a:pt x="6572" y="0"/>
                    <a:pt x="3905" y="857"/>
                    <a:pt x="1524" y="2191"/>
                  </a:cubicBezTo>
                  <a:cubicBezTo>
                    <a:pt x="571" y="10668"/>
                    <a:pt x="0" y="19240"/>
                    <a:pt x="0" y="28003"/>
                  </a:cubicBezTo>
                  <a:cubicBezTo>
                    <a:pt x="0" y="28384"/>
                    <a:pt x="0" y="28670"/>
                    <a:pt x="0" y="29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23"/>
            <p:cNvSpPr/>
            <p:nvPr/>
          </p:nvSpPr>
          <p:spPr>
            <a:xfrm>
              <a:off x="5213318" y="4480845"/>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23"/>
            <p:cNvSpPr/>
            <p:nvPr/>
          </p:nvSpPr>
          <p:spPr>
            <a:xfrm>
              <a:off x="5180647" y="4480845"/>
              <a:ext cx="17240" cy="22669"/>
            </a:xfrm>
            <a:custGeom>
              <a:avLst/>
              <a:gdLst/>
              <a:ahLst/>
              <a:cxnLst/>
              <a:rect l="l" t="t" r="r" b="b"/>
              <a:pathLst>
                <a:path w="17240" h="22669" extrusionOk="0">
                  <a:moveTo>
                    <a:pt x="1143" y="0"/>
                  </a:moveTo>
                  <a:cubicBezTo>
                    <a:pt x="1143" y="0"/>
                    <a:pt x="381" y="0"/>
                    <a:pt x="0" y="95"/>
                  </a:cubicBezTo>
                  <a:cubicBezTo>
                    <a:pt x="4763" y="8001"/>
                    <a:pt x="10097" y="15430"/>
                    <a:pt x="15812" y="22670"/>
                  </a:cubicBezTo>
                  <a:cubicBezTo>
                    <a:pt x="16764" y="20669"/>
                    <a:pt x="17240" y="18383"/>
                    <a:pt x="17240" y="16097"/>
                  </a:cubicBezTo>
                  <a:cubicBezTo>
                    <a:pt x="17240" y="7239"/>
                    <a:pt x="10001" y="0"/>
                    <a:pt x="114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23"/>
            <p:cNvSpPr/>
            <p:nvPr/>
          </p:nvSpPr>
          <p:spPr>
            <a:xfrm>
              <a:off x="5189505" y="4433220"/>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23"/>
            <p:cNvSpPr/>
            <p:nvPr/>
          </p:nvSpPr>
          <p:spPr>
            <a:xfrm>
              <a:off x="5158930" y="4433316"/>
              <a:ext cx="15144" cy="27050"/>
            </a:xfrm>
            <a:custGeom>
              <a:avLst/>
              <a:gdLst/>
              <a:ahLst/>
              <a:cxnLst/>
              <a:rect l="l" t="t" r="r" b="b"/>
              <a:pathLst>
                <a:path w="15144" h="27050" extrusionOk="0">
                  <a:moveTo>
                    <a:pt x="0" y="0"/>
                  </a:moveTo>
                  <a:cubicBezTo>
                    <a:pt x="2953" y="9335"/>
                    <a:pt x="6572" y="18383"/>
                    <a:pt x="10668" y="27051"/>
                  </a:cubicBezTo>
                  <a:cubicBezTo>
                    <a:pt x="13430" y="24194"/>
                    <a:pt x="15145" y="20288"/>
                    <a:pt x="15145" y="16002"/>
                  </a:cubicBezTo>
                  <a:cubicBezTo>
                    <a:pt x="15145" y="7429"/>
                    <a:pt x="8477" y="476"/>
                    <a:pt x="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58" name="Google Shape;1758;p23"/>
          <p:cNvSpPr/>
          <p:nvPr/>
        </p:nvSpPr>
        <p:spPr>
          <a:xfrm rot="10800000" flipH="1">
            <a:off x="7455195" y="1259598"/>
            <a:ext cx="837760" cy="418238"/>
          </a:xfrm>
          <a:custGeom>
            <a:avLst/>
            <a:gdLst/>
            <a:ahLst/>
            <a:cxnLst/>
            <a:rect l="l" t="t" r="r" b="b"/>
            <a:pathLst>
              <a:path w="439769" h="219836" extrusionOk="0">
                <a:moveTo>
                  <a:pt x="219837" y="0"/>
                </a:moveTo>
                <a:cubicBezTo>
                  <a:pt x="98393" y="0"/>
                  <a:pt x="0" y="98488"/>
                  <a:pt x="0" y="219837"/>
                </a:cubicBezTo>
                <a:lnTo>
                  <a:pt x="439769" y="219837"/>
                </a:lnTo>
                <a:cubicBezTo>
                  <a:pt x="439769" y="98393"/>
                  <a:pt x="341376" y="0"/>
                  <a:pt x="21993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23"/>
          <p:cNvSpPr/>
          <p:nvPr/>
        </p:nvSpPr>
        <p:spPr>
          <a:xfrm rot="10800000" flipH="1">
            <a:off x="7455195" y="840511"/>
            <a:ext cx="837760" cy="418240"/>
          </a:xfrm>
          <a:custGeom>
            <a:avLst/>
            <a:gdLst/>
            <a:ahLst/>
            <a:cxnLst/>
            <a:rect l="l" t="t" r="r" b="b"/>
            <a:pathLst>
              <a:path w="439769" h="219837" extrusionOk="0">
                <a:moveTo>
                  <a:pt x="219837" y="0"/>
                </a:moveTo>
                <a:cubicBezTo>
                  <a:pt x="98393" y="0"/>
                  <a:pt x="0" y="98393"/>
                  <a:pt x="0" y="219837"/>
                </a:cubicBezTo>
                <a:lnTo>
                  <a:pt x="439769" y="219837"/>
                </a:lnTo>
                <a:cubicBezTo>
                  <a:pt x="439769" y="98393"/>
                  <a:pt x="341376" y="0"/>
                  <a:pt x="21993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23"/>
          <p:cNvSpPr/>
          <p:nvPr/>
        </p:nvSpPr>
        <p:spPr>
          <a:xfrm>
            <a:off x="8299638" y="1286"/>
            <a:ext cx="844356" cy="2110800"/>
          </a:xfrm>
          <a:custGeom>
            <a:avLst/>
            <a:gdLst/>
            <a:ahLst/>
            <a:cxnLst/>
            <a:rect l="l" t="t" r="r" b="b"/>
            <a:pathLst>
              <a:path w="439769" h="1099375" extrusionOk="0">
                <a:moveTo>
                  <a:pt x="0" y="0"/>
                </a:moveTo>
                <a:lnTo>
                  <a:pt x="439769" y="0"/>
                </a:lnTo>
                <a:lnTo>
                  <a:pt x="439769" y="1099376"/>
                </a:lnTo>
                <a:lnTo>
                  <a:pt x="0" y="1099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61" name="Google Shape;1761;p23"/>
          <p:cNvGrpSpPr/>
          <p:nvPr/>
        </p:nvGrpSpPr>
        <p:grpSpPr>
          <a:xfrm>
            <a:off x="8299044" y="1689306"/>
            <a:ext cx="844702" cy="844702"/>
            <a:chOff x="7731344" y="3019324"/>
            <a:chExt cx="439674" cy="439674"/>
          </a:xfrm>
        </p:grpSpPr>
        <p:sp>
          <p:nvSpPr>
            <p:cNvPr id="1762" name="Google Shape;1762;p23"/>
            <p:cNvSpPr/>
            <p:nvPr/>
          </p:nvSpPr>
          <p:spPr>
            <a:xfrm>
              <a:off x="7731344" y="3019324"/>
              <a:ext cx="439674" cy="439674"/>
            </a:xfrm>
            <a:custGeom>
              <a:avLst/>
              <a:gdLst/>
              <a:ahLst/>
              <a:cxnLst/>
              <a:rect l="l" t="t" r="r" b="b"/>
              <a:pathLst>
                <a:path w="439674" h="439674" extrusionOk="0">
                  <a:moveTo>
                    <a:pt x="439674" y="219837"/>
                  </a:moveTo>
                  <a:cubicBezTo>
                    <a:pt x="439674" y="341250"/>
                    <a:pt x="341250" y="439674"/>
                    <a:pt x="219837" y="439674"/>
                  </a:cubicBezTo>
                  <a:cubicBezTo>
                    <a:pt x="98424" y="439674"/>
                    <a:pt x="-1" y="341250"/>
                    <a:pt x="-1" y="219837"/>
                  </a:cubicBezTo>
                  <a:cubicBezTo>
                    <a:pt x="-1" y="98424"/>
                    <a:pt x="98424" y="0"/>
                    <a:pt x="219837" y="0"/>
                  </a:cubicBezTo>
                  <a:cubicBezTo>
                    <a:pt x="341249" y="0"/>
                    <a:pt x="439674" y="98424"/>
                    <a:pt x="439674" y="2198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23"/>
            <p:cNvSpPr/>
            <p:nvPr/>
          </p:nvSpPr>
          <p:spPr>
            <a:xfrm>
              <a:off x="7869676" y="3157564"/>
              <a:ext cx="162686" cy="162686"/>
            </a:xfrm>
            <a:custGeom>
              <a:avLst/>
              <a:gdLst/>
              <a:ahLst/>
              <a:cxnLst/>
              <a:rect l="l" t="t" r="r" b="b"/>
              <a:pathLst>
                <a:path w="162686" h="162686" extrusionOk="0">
                  <a:moveTo>
                    <a:pt x="162687" y="81344"/>
                  </a:moveTo>
                  <a:cubicBezTo>
                    <a:pt x="162687" y="126268"/>
                    <a:pt x="126268" y="162687"/>
                    <a:pt x="81344" y="162687"/>
                  </a:cubicBezTo>
                  <a:cubicBezTo>
                    <a:pt x="36419" y="162687"/>
                    <a:pt x="0" y="126268"/>
                    <a:pt x="0" y="81344"/>
                  </a:cubicBezTo>
                  <a:cubicBezTo>
                    <a:pt x="0" y="36419"/>
                    <a:pt x="36419" y="0"/>
                    <a:pt x="81344" y="0"/>
                  </a:cubicBezTo>
                  <a:cubicBezTo>
                    <a:pt x="126268" y="0"/>
                    <a:pt x="162687" y="36419"/>
                    <a:pt x="162687" y="813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0"/>
        <p:cNvGrpSpPr/>
        <p:nvPr/>
      </p:nvGrpSpPr>
      <p:grpSpPr>
        <a:xfrm>
          <a:off x="0" y="0"/>
          <a:ext cx="0" cy="0"/>
          <a:chOff x="0" y="0"/>
          <a:chExt cx="0" cy="0"/>
        </a:xfrm>
      </p:grpSpPr>
      <p:sp>
        <p:nvSpPr>
          <p:cNvPr id="121" name="Google Shape;121;p3"/>
          <p:cNvSpPr txBox="1">
            <a:spLocks noGrp="1"/>
          </p:cNvSpPr>
          <p:nvPr>
            <p:ph type="title"/>
          </p:nvPr>
        </p:nvSpPr>
        <p:spPr>
          <a:xfrm>
            <a:off x="1000950" y="1910275"/>
            <a:ext cx="3786000" cy="1710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2" name="Google Shape;122;p3"/>
          <p:cNvSpPr txBox="1">
            <a:spLocks noGrp="1"/>
          </p:cNvSpPr>
          <p:nvPr>
            <p:ph type="title" idx="2" hasCustomPrompt="1"/>
          </p:nvPr>
        </p:nvSpPr>
        <p:spPr>
          <a:xfrm>
            <a:off x="1000950" y="994100"/>
            <a:ext cx="12840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3" name="Google Shape;123;p3"/>
          <p:cNvSpPr txBox="1">
            <a:spLocks noGrp="1"/>
          </p:cNvSpPr>
          <p:nvPr>
            <p:ph type="subTitle" idx="1"/>
          </p:nvPr>
        </p:nvSpPr>
        <p:spPr>
          <a:xfrm>
            <a:off x="4786950" y="3620575"/>
            <a:ext cx="3356100" cy="653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3"/>
          <p:cNvSpPr/>
          <p:nvPr/>
        </p:nvSpPr>
        <p:spPr>
          <a:xfrm flipH="1">
            <a:off x="8299654" y="3492"/>
            <a:ext cx="844356" cy="2110800"/>
          </a:xfrm>
          <a:custGeom>
            <a:avLst/>
            <a:gdLst/>
            <a:ahLst/>
            <a:cxnLst/>
            <a:rect l="l" t="t" r="r" b="b"/>
            <a:pathLst>
              <a:path w="439769" h="1099375" extrusionOk="0">
                <a:moveTo>
                  <a:pt x="0" y="0"/>
                </a:moveTo>
                <a:lnTo>
                  <a:pt x="439769" y="0"/>
                </a:lnTo>
                <a:lnTo>
                  <a:pt x="439769" y="1099376"/>
                </a:lnTo>
                <a:lnTo>
                  <a:pt x="0" y="1099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5" name="Google Shape;125;p3"/>
          <p:cNvGrpSpPr/>
          <p:nvPr/>
        </p:nvGrpSpPr>
        <p:grpSpPr>
          <a:xfrm flipH="1">
            <a:off x="8299053" y="1693301"/>
            <a:ext cx="844702" cy="844700"/>
            <a:chOff x="7731347" y="2579370"/>
            <a:chExt cx="439674" cy="439673"/>
          </a:xfrm>
        </p:grpSpPr>
        <p:sp>
          <p:nvSpPr>
            <p:cNvPr id="126" name="Google Shape;126;p3"/>
            <p:cNvSpPr/>
            <p:nvPr/>
          </p:nvSpPr>
          <p:spPr>
            <a:xfrm>
              <a:off x="7731347" y="2579370"/>
              <a:ext cx="439674" cy="439673"/>
            </a:xfrm>
            <a:custGeom>
              <a:avLst/>
              <a:gdLst/>
              <a:ahLst/>
              <a:cxnLst/>
              <a:rect l="l" t="t" r="r" b="b"/>
              <a:pathLst>
                <a:path w="439674" h="439673" extrusionOk="0">
                  <a:moveTo>
                    <a:pt x="439674" y="219837"/>
                  </a:moveTo>
                  <a:cubicBezTo>
                    <a:pt x="439674" y="341250"/>
                    <a:pt x="341250" y="439674"/>
                    <a:pt x="219837" y="439674"/>
                  </a:cubicBezTo>
                  <a:cubicBezTo>
                    <a:pt x="98424" y="439674"/>
                    <a:pt x="-1" y="341250"/>
                    <a:pt x="-1" y="219837"/>
                  </a:cubicBezTo>
                  <a:cubicBezTo>
                    <a:pt x="-1" y="98424"/>
                    <a:pt x="98424" y="0"/>
                    <a:pt x="219837" y="0"/>
                  </a:cubicBezTo>
                  <a:cubicBezTo>
                    <a:pt x="341249" y="0"/>
                    <a:pt x="439674" y="98424"/>
                    <a:pt x="439674" y="2198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a:off x="7901892" y="2651521"/>
              <a:ext cx="98488" cy="98488"/>
            </a:xfrm>
            <a:custGeom>
              <a:avLst/>
              <a:gdLst/>
              <a:ahLst/>
              <a:cxnLst/>
              <a:rect l="l" t="t" r="r" b="b"/>
              <a:pathLst>
                <a:path w="98488" h="98488" extrusionOk="0">
                  <a:moveTo>
                    <a:pt x="84058" y="84058"/>
                  </a:moveTo>
                  <a:cubicBezTo>
                    <a:pt x="64818" y="103299"/>
                    <a:pt x="33671" y="103299"/>
                    <a:pt x="14430" y="84058"/>
                  </a:cubicBezTo>
                  <a:cubicBezTo>
                    <a:pt x="-4810" y="64818"/>
                    <a:pt x="-4810" y="33671"/>
                    <a:pt x="14430" y="14430"/>
                  </a:cubicBezTo>
                  <a:cubicBezTo>
                    <a:pt x="33671" y="-4810"/>
                    <a:pt x="64818" y="-4810"/>
                    <a:pt x="84058" y="14430"/>
                  </a:cubicBezTo>
                  <a:cubicBezTo>
                    <a:pt x="103298" y="33671"/>
                    <a:pt x="103298" y="64818"/>
                    <a:pt x="84058" y="840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3"/>
            <p:cNvSpPr/>
            <p:nvPr/>
          </p:nvSpPr>
          <p:spPr>
            <a:xfrm>
              <a:off x="8000476" y="2750010"/>
              <a:ext cx="98488" cy="98488"/>
            </a:xfrm>
            <a:custGeom>
              <a:avLst/>
              <a:gdLst/>
              <a:ahLst/>
              <a:cxnLst/>
              <a:rect l="l" t="t" r="r" b="b"/>
              <a:pathLst>
                <a:path w="98488" h="98488" extrusionOk="0">
                  <a:moveTo>
                    <a:pt x="84058" y="84058"/>
                  </a:moveTo>
                  <a:cubicBezTo>
                    <a:pt x="64818" y="103299"/>
                    <a:pt x="33671" y="103299"/>
                    <a:pt x="14431" y="84058"/>
                  </a:cubicBezTo>
                  <a:cubicBezTo>
                    <a:pt x="-4810" y="64818"/>
                    <a:pt x="-4810" y="33671"/>
                    <a:pt x="14431" y="14430"/>
                  </a:cubicBezTo>
                  <a:cubicBezTo>
                    <a:pt x="33671" y="-4810"/>
                    <a:pt x="64818" y="-4810"/>
                    <a:pt x="84058" y="14430"/>
                  </a:cubicBezTo>
                  <a:cubicBezTo>
                    <a:pt x="103298" y="33671"/>
                    <a:pt x="103298" y="64818"/>
                    <a:pt x="84058" y="840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a:off x="7803403" y="2750010"/>
              <a:ext cx="98488" cy="98488"/>
            </a:xfrm>
            <a:custGeom>
              <a:avLst/>
              <a:gdLst/>
              <a:ahLst/>
              <a:cxnLst/>
              <a:rect l="l" t="t" r="r" b="b"/>
              <a:pathLst>
                <a:path w="98488" h="98488" extrusionOk="0">
                  <a:moveTo>
                    <a:pt x="84058" y="84058"/>
                  </a:moveTo>
                  <a:cubicBezTo>
                    <a:pt x="64818" y="103299"/>
                    <a:pt x="33671" y="103299"/>
                    <a:pt x="14431" y="84058"/>
                  </a:cubicBezTo>
                  <a:cubicBezTo>
                    <a:pt x="-4810" y="64818"/>
                    <a:pt x="-4810" y="33671"/>
                    <a:pt x="14431" y="14430"/>
                  </a:cubicBezTo>
                  <a:cubicBezTo>
                    <a:pt x="33671" y="-4810"/>
                    <a:pt x="64818" y="-4810"/>
                    <a:pt x="84058" y="14430"/>
                  </a:cubicBezTo>
                  <a:cubicBezTo>
                    <a:pt x="103298" y="33671"/>
                    <a:pt x="103298" y="64818"/>
                    <a:pt x="84058" y="840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a:off x="7901892" y="2848498"/>
              <a:ext cx="98488" cy="98488"/>
            </a:xfrm>
            <a:custGeom>
              <a:avLst/>
              <a:gdLst/>
              <a:ahLst/>
              <a:cxnLst/>
              <a:rect l="l" t="t" r="r" b="b"/>
              <a:pathLst>
                <a:path w="98488" h="98488" extrusionOk="0">
                  <a:moveTo>
                    <a:pt x="84058" y="84058"/>
                  </a:moveTo>
                  <a:cubicBezTo>
                    <a:pt x="64818" y="103299"/>
                    <a:pt x="33671" y="103299"/>
                    <a:pt x="14430" y="84058"/>
                  </a:cubicBezTo>
                  <a:cubicBezTo>
                    <a:pt x="-4810" y="64818"/>
                    <a:pt x="-4810" y="33671"/>
                    <a:pt x="14430" y="14430"/>
                  </a:cubicBezTo>
                  <a:cubicBezTo>
                    <a:pt x="33671" y="-4810"/>
                    <a:pt x="64818" y="-4810"/>
                    <a:pt x="84058" y="14430"/>
                  </a:cubicBezTo>
                  <a:cubicBezTo>
                    <a:pt x="103298" y="33671"/>
                    <a:pt x="103298" y="64818"/>
                    <a:pt x="84058" y="8405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 name="Google Shape;131;p3"/>
          <p:cNvGrpSpPr/>
          <p:nvPr/>
        </p:nvGrpSpPr>
        <p:grpSpPr>
          <a:xfrm flipH="1">
            <a:off x="7454169" y="11400"/>
            <a:ext cx="844702" cy="1251497"/>
            <a:chOff x="8171116" y="1703927"/>
            <a:chExt cx="439674" cy="651414"/>
          </a:xfrm>
        </p:grpSpPr>
        <p:sp>
          <p:nvSpPr>
            <p:cNvPr id="132" name="Google Shape;132;p3"/>
            <p:cNvSpPr/>
            <p:nvPr/>
          </p:nvSpPr>
          <p:spPr>
            <a:xfrm>
              <a:off x="8189880" y="19421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a:off x="8189880" y="20373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3"/>
            <p:cNvSpPr/>
            <p:nvPr/>
          </p:nvSpPr>
          <p:spPr>
            <a:xfrm>
              <a:off x="8189880" y="21326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3"/>
            <p:cNvSpPr/>
            <p:nvPr/>
          </p:nvSpPr>
          <p:spPr>
            <a:xfrm>
              <a:off x="8189880" y="23231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3"/>
            <p:cNvSpPr/>
            <p:nvPr/>
          </p:nvSpPr>
          <p:spPr>
            <a:xfrm>
              <a:off x="8189880" y="22278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3"/>
            <p:cNvSpPr/>
            <p:nvPr/>
          </p:nvSpPr>
          <p:spPr>
            <a:xfrm>
              <a:off x="8189880" y="18468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3"/>
            <p:cNvSpPr/>
            <p:nvPr/>
          </p:nvSpPr>
          <p:spPr>
            <a:xfrm>
              <a:off x="8189880" y="1751647"/>
              <a:ext cx="32194" cy="32194"/>
            </a:xfrm>
            <a:custGeom>
              <a:avLst/>
              <a:gdLst/>
              <a:ahLst/>
              <a:cxnLst/>
              <a:rect l="l" t="t" r="r" b="b"/>
              <a:pathLst>
                <a:path w="32194" h="32194" extrusionOk="0">
                  <a:moveTo>
                    <a:pt x="32195" y="16097"/>
                  </a:moveTo>
                  <a:cubicBezTo>
                    <a:pt x="32195" y="24988"/>
                    <a:pt x="24988" y="32195"/>
                    <a:pt x="16097" y="32195"/>
                  </a:cubicBezTo>
                  <a:cubicBezTo>
                    <a:pt x="7207" y="32195"/>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9" name="Google Shape;139;p3"/>
            <p:cNvGrpSpPr/>
            <p:nvPr/>
          </p:nvGrpSpPr>
          <p:grpSpPr>
            <a:xfrm>
              <a:off x="8171116" y="1758029"/>
              <a:ext cx="3334" cy="590931"/>
              <a:chOff x="8171116" y="1758029"/>
              <a:chExt cx="3334" cy="590931"/>
            </a:xfrm>
          </p:grpSpPr>
          <p:sp>
            <p:nvSpPr>
              <p:cNvPr id="140" name="Google Shape;140;p3"/>
              <p:cNvSpPr/>
              <p:nvPr/>
            </p:nvSpPr>
            <p:spPr>
              <a:xfrm>
                <a:off x="8171116" y="1948529"/>
                <a:ext cx="3334" cy="19431"/>
              </a:xfrm>
              <a:custGeom>
                <a:avLst/>
                <a:gdLst/>
                <a:ahLst/>
                <a:cxnLst/>
                <a:rect l="l" t="t" r="r" b="b"/>
                <a:pathLst>
                  <a:path w="3334" h="19431" extrusionOk="0">
                    <a:moveTo>
                      <a:pt x="0" y="19431"/>
                    </a:moveTo>
                    <a:cubicBezTo>
                      <a:pt x="2096" y="16764"/>
                      <a:pt x="3334" y="13335"/>
                      <a:pt x="3334" y="9716"/>
                    </a:cubicBezTo>
                    <a:cubicBezTo>
                      <a:pt x="3334" y="6096"/>
                      <a:pt x="2096" y="2667"/>
                      <a:pt x="0" y="0"/>
                    </a:cubicBezTo>
                    <a:lnTo>
                      <a:pt x="0"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3"/>
              <p:cNvSpPr/>
              <p:nvPr/>
            </p:nvSpPr>
            <p:spPr>
              <a:xfrm>
                <a:off x="8171116" y="2043779"/>
                <a:ext cx="3334" cy="19431"/>
              </a:xfrm>
              <a:custGeom>
                <a:avLst/>
                <a:gdLst/>
                <a:ahLst/>
                <a:cxnLst/>
                <a:rect l="l" t="t" r="r" b="b"/>
                <a:pathLst>
                  <a:path w="3334" h="19431" extrusionOk="0">
                    <a:moveTo>
                      <a:pt x="0" y="19431"/>
                    </a:moveTo>
                    <a:cubicBezTo>
                      <a:pt x="2096" y="16764"/>
                      <a:pt x="3334" y="13335"/>
                      <a:pt x="3334" y="9716"/>
                    </a:cubicBezTo>
                    <a:cubicBezTo>
                      <a:pt x="3334" y="6096"/>
                      <a:pt x="2096" y="2667"/>
                      <a:pt x="0" y="0"/>
                    </a:cubicBezTo>
                    <a:lnTo>
                      <a:pt x="0"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3"/>
              <p:cNvSpPr/>
              <p:nvPr/>
            </p:nvSpPr>
            <p:spPr>
              <a:xfrm>
                <a:off x="8171116" y="2139029"/>
                <a:ext cx="3334" cy="19431"/>
              </a:xfrm>
              <a:custGeom>
                <a:avLst/>
                <a:gdLst/>
                <a:ahLst/>
                <a:cxnLst/>
                <a:rect l="l" t="t" r="r" b="b"/>
                <a:pathLst>
                  <a:path w="3334" h="19431" extrusionOk="0">
                    <a:moveTo>
                      <a:pt x="0" y="19431"/>
                    </a:moveTo>
                    <a:cubicBezTo>
                      <a:pt x="2096" y="16764"/>
                      <a:pt x="3334" y="13335"/>
                      <a:pt x="3334" y="9715"/>
                    </a:cubicBezTo>
                    <a:cubicBezTo>
                      <a:pt x="3334" y="6096"/>
                      <a:pt x="2096" y="2667"/>
                      <a:pt x="0" y="0"/>
                    </a:cubicBezTo>
                    <a:lnTo>
                      <a:pt x="0"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3"/>
              <p:cNvSpPr/>
              <p:nvPr/>
            </p:nvSpPr>
            <p:spPr>
              <a:xfrm>
                <a:off x="8171116" y="2329529"/>
                <a:ext cx="3334" cy="19431"/>
              </a:xfrm>
              <a:custGeom>
                <a:avLst/>
                <a:gdLst/>
                <a:ahLst/>
                <a:cxnLst/>
                <a:rect l="l" t="t" r="r" b="b"/>
                <a:pathLst>
                  <a:path w="3334" h="19431" extrusionOk="0">
                    <a:moveTo>
                      <a:pt x="0" y="19431"/>
                    </a:moveTo>
                    <a:cubicBezTo>
                      <a:pt x="2096" y="16764"/>
                      <a:pt x="3334" y="13335"/>
                      <a:pt x="3334" y="9715"/>
                    </a:cubicBezTo>
                    <a:cubicBezTo>
                      <a:pt x="3334" y="6096"/>
                      <a:pt x="2096" y="2667"/>
                      <a:pt x="0" y="0"/>
                    </a:cubicBezTo>
                    <a:lnTo>
                      <a:pt x="0"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3"/>
              <p:cNvSpPr/>
              <p:nvPr/>
            </p:nvSpPr>
            <p:spPr>
              <a:xfrm>
                <a:off x="8171116" y="2234279"/>
                <a:ext cx="3334" cy="19431"/>
              </a:xfrm>
              <a:custGeom>
                <a:avLst/>
                <a:gdLst/>
                <a:ahLst/>
                <a:cxnLst/>
                <a:rect l="l" t="t" r="r" b="b"/>
                <a:pathLst>
                  <a:path w="3334" h="19431" extrusionOk="0">
                    <a:moveTo>
                      <a:pt x="0" y="19431"/>
                    </a:moveTo>
                    <a:cubicBezTo>
                      <a:pt x="2096" y="16764"/>
                      <a:pt x="3334" y="13335"/>
                      <a:pt x="3334" y="9715"/>
                    </a:cubicBezTo>
                    <a:cubicBezTo>
                      <a:pt x="3334" y="6096"/>
                      <a:pt x="2096" y="2667"/>
                      <a:pt x="0" y="0"/>
                    </a:cubicBezTo>
                    <a:lnTo>
                      <a:pt x="0"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3"/>
              <p:cNvSpPr/>
              <p:nvPr/>
            </p:nvSpPr>
            <p:spPr>
              <a:xfrm>
                <a:off x="8171116" y="1853279"/>
                <a:ext cx="3334" cy="19431"/>
              </a:xfrm>
              <a:custGeom>
                <a:avLst/>
                <a:gdLst/>
                <a:ahLst/>
                <a:cxnLst/>
                <a:rect l="l" t="t" r="r" b="b"/>
                <a:pathLst>
                  <a:path w="3334" h="19431" extrusionOk="0">
                    <a:moveTo>
                      <a:pt x="0" y="19431"/>
                    </a:moveTo>
                    <a:cubicBezTo>
                      <a:pt x="2096" y="16764"/>
                      <a:pt x="3334" y="13335"/>
                      <a:pt x="3334" y="9716"/>
                    </a:cubicBezTo>
                    <a:cubicBezTo>
                      <a:pt x="3334" y="6096"/>
                      <a:pt x="2096" y="2667"/>
                      <a:pt x="0" y="0"/>
                    </a:cubicBezTo>
                    <a:lnTo>
                      <a:pt x="0"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3"/>
              <p:cNvSpPr/>
              <p:nvPr/>
            </p:nvSpPr>
            <p:spPr>
              <a:xfrm>
                <a:off x="8171116" y="1758029"/>
                <a:ext cx="3334" cy="19431"/>
              </a:xfrm>
              <a:custGeom>
                <a:avLst/>
                <a:gdLst/>
                <a:ahLst/>
                <a:cxnLst/>
                <a:rect l="l" t="t" r="r" b="b"/>
                <a:pathLst>
                  <a:path w="3334" h="19431" extrusionOk="0">
                    <a:moveTo>
                      <a:pt x="0" y="19431"/>
                    </a:moveTo>
                    <a:cubicBezTo>
                      <a:pt x="2096" y="16764"/>
                      <a:pt x="3334" y="13335"/>
                      <a:pt x="3334" y="9716"/>
                    </a:cubicBezTo>
                    <a:cubicBezTo>
                      <a:pt x="3334" y="6096"/>
                      <a:pt x="2096" y="2667"/>
                      <a:pt x="0" y="0"/>
                    </a:cubicBezTo>
                    <a:lnTo>
                      <a:pt x="0"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7" name="Google Shape;147;p3"/>
            <p:cNvGrpSpPr/>
            <p:nvPr/>
          </p:nvGrpSpPr>
          <p:grpSpPr>
            <a:xfrm>
              <a:off x="8171116" y="1703927"/>
              <a:ext cx="27146" cy="603694"/>
              <a:chOff x="8171116" y="1703927"/>
              <a:chExt cx="27146" cy="603694"/>
            </a:xfrm>
          </p:grpSpPr>
          <p:sp>
            <p:nvSpPr>
              <p:cNvPr id="148" name="Google Shape;148;p3"/>
              <p:cNvSpPr/>
              <p:nvPr/>
            </p:nvSpPr>
            <p:spPr>
              <a:xfrm>
                <a:off x="8171116" y="1989677"/>
                <a:ext cx="27146" cy="32194"/>
              </a:xfrm>
              <a:custGeom>
                <a:avLst/>
                <a:gdLst/>
                <a:ahLst/>
                <a:cxnLst/>
                <a:rect l="l" t="t" r="r" b="b"/>
                <a:pathLst>
                  <a:path w="27146" h="32194" extrusionOk="0">
                    <a:moveTo>
                      <a:pt x="11049" y="95"/>
                    </a:moveTo>
                    <a:cubicBezTo>
                      <a:pt x="6763" y="95"/>
                      <a:pt x="2857" y="1810"/>
                      <a:pt x="0" y="4572"/>
                    </a:cubicBezTo>
                    <a:lnTo>
                      <a:pt x="0" y="27718"/>
                    </a:lnTo>
                    <a:cubicBezTo>
                      <a:pt x="2857" y="30480"/>
                      <a:pt x="6763" y="32195"/>
                      <a:pt x="11049" y="32195"/>
                    </a:cubicBezTo>
                    <a:cubicBezTo>
                      <a:pt x="19908" y="32195"/>
                      <a:pt x="27147" y="24955"/>
                      <a:pt x="27147" y="16097"/>
                    </a:cubicBezTo>
                    <a:cubicBezTo>
                      <a:pt x="27147" y="7239"/>
                      <a:pt x="19908" y="0"/>
                      <a:pt x="11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3"/>
              <p:cNvSpPr/>
              <p:nvPr/>
            </p:nvSpPr>
            <p:spPr>
              <a:xfrm>
                <a:off x="8171116" y="1894427"/>
                <a:ext cx="27146" cy="32194"/>
              </a:xfrm>
              <a:custGeom>
                <a:avLst/>
                <a:gdLst/>
                <a:ahLst/>
                <a:cxnLst/>
                <a:rect l="l" t="t" r="r" b="b"/>
                <a:pathLst>
                  <a:path w="27146" h="32194" extrusionOk="0">
                    <a:moveTo>
                      <a:pt x="11049" y="95"/>
                    </a:moveTo>
                    <a:cubicBezTo>
                      <a:pt x="6763" y="95"/>
                      <a:pt x="2857" y="1810"/>
                      <a:pt x="0" y="4572"/>
                    </a:cubicBezTo>
                    <a:lnTo>
                      <a:pt x="0" y="27718"/>
                    </a:lnTo>
                    <a:cubicBezTo>
                      <a:pt x="2857" y="30480"/>
                      <a:pt x="6763" y="32195"/>
                      <a:pt x="11049" y="32195"/>
                    </a:cubicBezTo>
                    <a:cubicBezTo>
                      <a:pt x="19908" y="32195"/>
                      <a:pt x="27147" y="24955"/>
                      <a:pt x="27147" y="16097"/>
                    </a:cubicBezTo>
                    <a:cubicBezTo>
                      <a:pt x="27147" y="7239"/>
                      <a:pt x="19908" y="0"/>
                      <a:pt x="11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3"/>
              <p:cNvSpPr/>
              <p:nvPr/>
            </p:nvSpPr>
            <p:spPr>
              <a:xfrm>
                <a:off x="8171116" y="2084927"/>
                <a:ext cx="27146" cy="32194"/>
              </a:xfrm>
              <a:custGeom>
                <a:avLst/>
                <a:gdLst/>
                <a:ahLst/>
                <a:cxnLst/>
                <a:rect l="l" t="t" r="r" b="b"/>
                <a:pathLst>
                  <a:path w="27146" h="32194" extrusionOk="0">
                    <a:moveTo>
                      <a:pt x="11049" y="95"/>
                    </a:moveTo>
                    <a:cubicBezTo>
                      <a:pt x="6763" y="95"/>
                      <a:pt x="2857" y="1810"/>
                      <a:pt x="0" y="4572"/>
                    </a:cubicBezTo>
                    <a:lnTo>
                      <a:pt x="0" y="27718"/>
                    </a:lnTo>
                    <a:cubicBezTo>
                      <a:pt x="2857" y="30480"/>
                      <a:pt x="6763" y="32195"/>
                      <a:pt x="11049" y="32195"/>
                    </a:cubicBezTo>
                    <a:cubicBezTo>
                      <a:pt x="19908" y="32195"/>
                      <a:pt x="27147" y="24955"/>
                      <a:pt x="27147" y="16097"/>
                    </a:cubicBezTo>
                    <a:cubicBezTo>
                      <a:pt x="27147" y="7239"/>
                      <a:pt x="19908" y="0"/>
                      <a:pt x="11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3"/>
              <p:cNvSpPr/>
              <p:nvPr/>
            </p:nvSpPr>
            <p:spPr>
              <a:xfrm>
                <a:off x="8171116" y="2180177"/>
                <a:ext cx="27146" cy="32194"/>
              </a:xfrm>
              <a:custGeom>
                <a:avLst/>
                <a:gdLst/>
                <a:ahLst/>
                <a:cxnLst/>
                <a:rect l="l" t="t" r="r" b="b"/>
                <a:pathLst>
                  <a:path w="27146" h="32194" extrusionOk="0">
                    <a:moveTo>
                      <a:pt x="11049" y="95"/>
                    </a:moveTo>
                    <a:cubicBezTo>
                      <a:pt x="6763" y="95"/>
                      <a:pt x="2857" y="1810"/>
                      <a:pt x="0" y="4572"/>
                    </a:cubicBezTo>
                    <a:lnTo>
                      <a:pt x="0" y="27718"/>
                    </a:lnTo>
                    <a:cubicBezTo>
                      <a:pt x="2857" y="30480"/>
                      <a:pt x="6763" y="32194"/>
                      <a:pt x="11049" y="32194"/>
                    </a:cubicBezTo>
                    <a:cubicBezTo>
                      <a:pt x="19908" y="32194"/>
                      <a:pt x="27147" y="24956"/>
                      <a:pt x="27147" y="16097"/>
                    </a:cubicBezTo>
                    <a:cubicBezTo>
                      <a:pt x="27147" y="7239"/>
                      <a:pt x="19908" y="0"/>
                      <a:pt x="11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3"/>
              <p:cNvSpPr/>
              <p:nvPr/>
            </p:nvSpPr>
            <p:spPr>
              <a:xfrm>
                <a:off x="8171116" y="2275427"/>
                <a:ext cx="27146" cy="32194"/>
              </a:xfrm>
              <a:custGeom>
                <a:avLst/>
                <a:gdLst/>
                <a:ahLst/>
                <a:cxnLst/>
                <a:rect l="l" t="t" r="r" b="b"/>
                <a:pathLst>
                  <a:path w="27146" h="32194" extrusionOk="0">
                    <a:moveTo>
                      <a:pt x="11049" y="95"/>
                    </a:moveTo>
                    <a:cubicBezTo>
                      <a:pt x="6763" y="95"/>
                      <a:pt x="2857" y="1810"/>
                      <a:pt x="0" y="4572"/>
                    </a:cubicBezTo>
                    <a:lnTo>
                      <a:pt x="0" y="27718"/>
                    </a:lnTo>
                    <a:cubicBezTo>
                      <a:pt x="2857" y="30480"/>
                      <a:pt x="6763" y="32194"/>
                      <a:pt x="11049" y="32194"/>
                    </a:cubicBezTo>
                    <a:cubicBezTo>
                      <a:pt x="19908" y="32194"/>
                      <a:pt x="27147" y="24956"/>
                      <a:pt x="27147" y="16097"/>
                    </a:cubicBezTo>
                    <a:cubicBezTo>
                      <a:pt x="27147" y="7239"/>
                      <a:pt x="19908" y="0"/>
                      <a:pt x="11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3"/>
              <p:cNvSpPr/>
              <p:nvPr/>
            </p:nvSpPr>
            <p:spPr>
              <a:xfrm>
                <a:off x="8171116" y="1799177"/>
                <a:ext cx="27146" cy="32194"/>
              </a:xfrm>
              <a:custGeom>
                <a:avLst/>
                <a:gdLst/>
                <a:ahLst/>
                <a:cxnLst/>
                <a:rect l="l" t="t" r="r" b="b"/>
                <a:pathLst>
                  <a:path w="27146" h="32194" extrusionOk="0">
                    <a:moveTo>
                      <a:pt x="11049" y="95"/>
                    </a:moveTo>
                    <a:cubicBezTo>
                      <a:pt x="6763" y="95"/>
                      <a:pt x="2857" y="1810"/>
                      <a:pt x="0" y="4572"/>
                    </a:cubicBezTo>
                    <a:lnTo>
                      <a:pt x="0" y="27718"/>
                    </a:lnTo>
                    <a:cubicBezTo>
                      <a:pt x="2857" y="30480"/>
                      <a:pt x="6763" y="32195"/>
                      <a:pt x="11049" y="32195"/>
                    </a:cubicBezTo>
                    <a:cubicBezTo>
                      <a:pt x="19908" y="32195"/>
                      <a:pt x="27147" y="24956"/>
                      <a:pt x="27147" y="16097"/>
                    </a:cubicBezTo>
                    <a:cubicBezTo>
                      <a:pt x="27147" y="7239"/>
                      <a:pt x="19908" y="0"/>
                      <a:pt x="11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3"/>
              <p:cNvSpPr/>
              <p:nvPr/>
            </p:nvSpPr>
            <p:spPr>
              <a:xfrm>
                <a:off x="8171116" y="1703927"/>
                <a:ext cx="27146" cy="32194"/>
              </a:xfrm>
              <a:custGeom>
                <a:avLst/>
                <a:gdLst/>
                <a:ahLst/>
                <a:cxnLst/>
                <a:rect l="l" t="t" r="r" b="b"/>
                <a:pathLst>
                  <a:path w="27146" h="32194" extrusionOk="0">
                    <a:moveTo>
                      <a:pt x="11049" y="95"/>
                    </a:moveTo>
                    <a:cubicBezTo>
                      <a:pt x="6763" y="95"/>
                      <a:pt x="2857" y="1810"/>
                      <a:pt x="0" y="4572"/>
                    </a:cubicBezTo>
                    <a:lnTo>
                      <a:pt x="0" y="27718"/>
                    </a:lnTo>
                    <a:cubicBezTo>
                      <a:pt x="2857" y="30480"/>
                      <a:pt x="6763" y="32195"/>
                      <a:pt x="11049" y="32195"/>
                    </a:cubicBezTo>
                    <a:cubicBezTo>
                      <a:pt x="19908" y="32195"/>
                      <a:pt x="27147" y="24956"/>
                      <a:pt x="27147" y="16097"/>
                    </a:cubicBezTo>
                    <a:cubicBezTo>
                      <a:pt x="27147" y="7239"/>
                      <a:pt x="19908" y="0"/>
                      <a:pt x="11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5" name="Google Shape;155;p3"/>
            <p:cNvSpPr/>
            <p:nvPr/>
          </p:nvSpPr>
          <p:spPr>
            <a:xfrm>
              <a:off x="8285130" y="23231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3"/>
            <p:cNvSpPr/>
            <p:nvPr/>
          </p:nvSpPr>
          <p:spPr>
            <a:xfrm>
              <a:off x="8237505" y="23231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3"/>
            <p:cNvSpPr/>
            <p:nvPr/>
          </p:nvSpPr>
          <p:spPr>
            <a:xfrm>
              <a:off x="8261318" y="22755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3"/>
            <p:cNvSpPr/>
            <p:nvPr/>
          </p:nvSpPr>
          <p:spPr>
            <a:xfrm>
              <a:off x="8213693" y="22755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3"/>
            <p:cNvSpPr/>
            <p:nvPr/>
          </p:nvSpPr>
          <p:spPr>
            <a:xfrm>
              <a:off x="8285130" y="22278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3"/>
            <p:cNvSpPr/>
            <p:nvPr/>
          </p:nvSpPr>
          <p:spPr>
            <a:xfrm>
              <a:off x="8237505" y="22278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3"/>
            <p:cNvSpPr/>
            <p:nvPr/>
          </p:nvSpPr>
          <p:spPr>
            <a:xfrm>
              <a:off x="8261318" y="21802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3"/>
            <p:cNvSpPr/>
            <p:nvPr/>
          </p:nvSpPr>
          <p:spPr>
            <a:xfrm>
              <a:off x="8213693" y="21802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3"/>
            <p:cNvSpPr/>
            <p:nvPr/>
          </p:nvSpPr>
          <p:spPr>
            <a:xfrm>
              <a:off x="8285130" y="21326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3"/>
            <p:cNvSpPr/>
            <p:nvPr/>
          </p:nvSpPr>
          <p:spPr>
            <a:xfrm>
              <a:off x="8237505" y="21326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3"/>
            <p:cNvSpPr/>
            <p:nvPr/>
          </p:nvSpPr>
          <p:spPr>
            <a:xfrm>
              <a:off x="8261318" y="20850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3"/>
            <p:cNvSpPr/>
            <p:nvPr/>
          </p:nvSpPr>
          <p:spPr>
            <a:xfrm>
              <a:off x="8213693" y="20850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3"/>
            <p:cNvSpPr/>
            <p:nvPr/>
          </p:nvSpPr>
          <p:spPr>
            <a:xfrm>
              <a:off x="8285130" y="20373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3"/>
            <p:cNvSpPr/>
            <p:nvPr/>
          </p:nvSpPr>
          <p:spPr>
            <a:xfrm>
              <a:off x="8237505" y="20373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3"/>
            <p:cNvSpPr/>
            <p:nvPr/>
          </p:nvSpPr>
          <p:spPr>
            <a:xfrm>
              <a:off x="8261318" y="19897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3"/>
            <p:cNvSpPr/>
            <p:nvPr/>
          </p:nvSpPr>
          <p:spPr>
            <a:xfrm>
              <a:off x="8213693" y="19897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3"/>
            <p:cNvSpPr/>
            <p:nvPr/>
          </p:nvSpPr>
          <p:spPr>
            <a:xfrm>
              <a:off x="8285130" y="19421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3"/>
            <p:cNvSpPr/>
            <p:nvPr/>
          </p:nvSpPr>
          <p:spPr>
            <a:xfrm>
              <a:off x="8237505" y="19421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3"/>
            <p:cNvSpPr/>
            <p:nvPr/>
          </p:nvSpPr>
          <p:spPr>
            <a:xfrm>
              <a:off x="8261318" y="18945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3"/>
            <p:cNvSpPr/>
            <p:nvPr/>
          </p:nvSpPr>
          <p:spPr>
            <a:xfrm>
              <a:off x="8213693" y="18945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3"/>
            <p:cNvSpPr/>
            <p:nvPr/>
          </p:nvSpPr>
          <p:spPr>
            <a:xfrm>
              <a:off x="8285130" y="18468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3"/>
            <p:cNvSpPr/>
            <p:nvPr/>
          </p:nvSpPr>
          <p:spPr>
            <a:xfrm>
              <a:off x="8237505" y="18468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3"/>
            <p:cNvSpPr/>
            <p:nvPr/>
          </p:nvSpPr>
          <p:spPr>
            <a:xfrm>
              <a:off x="8261318" y="17992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3"/>
            <p:cNvSpPr/>
            <p:nvPr/>
          </p:nvSpPr>
          <p:spPr>
            <a:xfrm>
              <a:off x="8213693" y="17992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3"/>
            <p:cNvSpPr/>
            <p:nvPr/>
          </p:nvSpPr>
          <p:spPr>
            <a:xfrm>
              <a:off x="8285130" y="1751647"/>
              <a:ext cx="32194" cy="32194"/>
            </a:xfrm>
            <a:custGeom>
              <a:avLst/>
              <a:gdLst/>
              <a:ahLst/>
              <a:cxnLst/>
              <a:rect l="l" t="t" r="r" b="b"/>
              <a:pathLst>
                <a:path w="32194" h="32194" extrusionOk="0">
                  <a:moveTo>
                    <a:pt x="32195" y="16097"/>
                  </a:moveTo>
                  <a:cubicBezTo>
                    <a:pt x="32195" y="24988"/>
                    <a:pt x="24988" y="32195"/>
                    <a:pt x="16097" y="32195"/>
                  </a:cubicBezTo>
                  <a:cubicBezTo>
                    <a:pt x="7207" y="32195"/>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3"/>
            <p:cNvSpPr/>
            <p:nvPr/>
          </p:nvSpPr>
          <p:spPr>
            <a:xfrm>
              <a:off x="8237505" y="1751647"/>
              <a:ext cx="32194" cy="32194"/>
            </a:xfrm>
            <a:custGeom>
              <a:avLst/>
              <a:gdLst/>
              <a:ahLst/>
              <a:cxnLst/>
              <a:rect l="l" t="t" r="r" b="b"/>
              <a:pathLst>
                <a:path w="32194" h="32194" extrusionOk="0">
                  <a:moveTo>
                    <a:pt x="32195" y="16097"/>
                  </a:moveTo>
                  <a:cubicBezTo>
                    <a:pt x="32195" y="24988"/>
                    <a:pt x="24988" y="32195"/>
                    <a:pt x="16097" y="32195"/>
                  </a:cubicBezTo>
                  <a:cubicBezTo>
                    <a:pt x="7207" y="32195"/>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3"/>
            <p:cNvSpPr/>
            <p:nvPr/>
          </p:nvSpPr>
          <p:spPr>
            <a:xfrm>
              <a:off x="8261318" y="1704022"/>
              <a:ext cx="32194" cy="32194"/>
            </a:xfrm>
            <a:custGeom>
              <a:avLst/>
              <a:gdLst/>
              <a:ahLst/>
              <a:cxnLst/>
              <a:rect l="l" t="t" r="r" b="b"/>
              <a:pathLst>
                <a:path w="32194" h="32194" extrusionOk="0">
                  <a:moveTo>
                    <a:pt x="32195" y="16097"/>
                  </a:moveTo>
                  <a:cubicBezTo>
                    <a:pt x="32195" y="24988"/>
                    <a:pt x="24988" y="32195"/>
                    <a:pt x="16097" y="32195"/>
                  </a:cubicBezTo>
                  <a:cubicBezTo>
                    <a:pt x="7207" y="32195"/>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3"/>
            <p:cNvSpPr/>
            <p:nvPr/>
          </p:nvSpPr>
          <p:spPr>
            <a:xfrm>
              <a:off x="8213693" y="1704022"/>
              <a:ext cx="32194" cy="32194"/>
            </a:xfrm>
            <a:custGeom>
              <a:avLst/>
              <a:gdLst/>
              <a:ahLst/>
              <a:cxnLst/>
              <a:rect l="l" t="t" r="r" b="b"/>
              <a:pathLst>
                <a:path w="32194" h="32194" extrusionOk="0">
                  <a:moveTo>
                    <a:pt x="32195" y="16097"/>
                  </a:moveTo>
                  <a:cubicBezTo>
                    <a:pt x="32195" y="24988"/>
                    <a:pt x="24988" y="32195"/>
                    <a:pt x="16097" y="32195"/>
                  </a:cubicBezTo>
                  <a:cubicBezTo>
                    <a:pt x="7207" y="32195"/>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3"/>
            <p:cNvSpPr/>
            <p:nvPr/>
          </p:nvSpPr>
          <p:spPr>
            <a:xfrm>
              <a:off x="8380380" y="23231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3"/>
            <p:cNvSpPr/>
            <p:nvPr/>
          </p:nvSpPr>
          <p:spPr>
            <a:xfrm>
              <a:off x="8332755" y="23231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3"/>
            <p:cNvSpPr/>
            <p:nvPr/>
          </p:nvSpPr>
          <p:spPr>
            <a:xfrm>
              <a:off x="8356568" y="22755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3"/>
            <p:cNvSpPr/>
            <p:nvPr/>
          </p:nvSpPr>
          <p:spPr>
            <a:xfrm>
              <a:off x="8308943" y="22755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3"/>
            <p:cNvSpPr/>
            <p:nvPr/>
          </p:nvSpPr>
          <p:spPr>
            <a:xfrm>
              <a:off x="8380380" y="22278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3"/>
            <p:cNvSpPr/>
            <p:nvPr/>
          </p:nvSpPr>
          <p:spPr>
            <a:xfrm>
              <a:off x="8332755" y="22278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3"/>
            <p:cNvSpPr/>
            <p:nvPr/>
          </p:nvSpPr>
          <p:spPr>
            <a:xfrm>
              <a:off x="8356568" y="21802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3"/>
            <p:cNvSpPr/>
            <p:nvPr/>
          </p:nvSpPr>
          <p:spPr>
            <a:xfrm>
              <a:off x="8308943" y="21802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3"/>
            <p:cNvSpPr/>
            <p:nvPr/>
          </p:nvSpPr>
          <p:spPr>
            <a:xfrm>
              <a:off x="8380380" y="21326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3"/>
            <p:cNvSpPr/>
            <p:nvPr/>
          </p:nvSpPr>
          <p:spPr>
            <a:xfrm>
              <a:off x="8332755" y="21326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3"/>
            <p:cNvSpPr/>
            <p:nvPr/>
          </p:nvSpPr>
          <p:spPr>
            <a:xfrm>
              <a:off x="8356568" y="20850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3"/>
            <p:cNvSpPr/>
            <p:nvPr/>
          </p:nvSpPr>
          <p:spPr>
            <a:xfrm>
              <a:off x="8308943" y="20850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3"/>
            <p:cNvSpPr/>
            <p:nvPr/>
          </p:nvSpPr>
          <p:spPr>
            <a:xfrm>
              <a:off x="8380380" y="20373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3"/>
            <p:cNvSpPr/>
            <p:nvPr/>
          </p:nvSpPr>
          <p:spPr>
            <a:xfrm>
              <a:off x="8332755" y="20373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3"/>
            <p:cNvSpPr/>
            <p:nvPr/>
          </p:nvSpPr>
          <p:spPr>
            <a:xfrm>
              <a:off x="8356568" y="19897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3"/>
            <p:cNvSpPr/>
            <p:nvPr/>
          </p:nvSpPr>
          <p:spPr>
            <a:xfrm>
              <a:off x="8308943" y="19897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3"/>
            <p:cNvSpPr/>
            <p:nvPr/>
          </p:nvSpPr>
          <p:spPr>
            <a:xfrm>
              <a:off x="8380380" y="19421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3"/>
            <p:cNvSpPr/>
            <p:nvPr/>
          </p:nvSpPr>
          <p:spPr>
            <a:xfrm>
              <a:off x="8332755" y="19421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3"/>
            <p:cNvSpPr/>
            <p:nvPr/>
          </p:nvSpPr>
          <p:spPr>
            <a:xfrm>
              <a:off x="8356568" y="18945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3"/>
            <p:cNvSpPr/>
            <p:nvPr/>
          </p:nvSpPr>
          <p:spPr>
            <a:xfrm>
              <a:off x="8308943" y="18945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3"/>
            <p:cNvSpPr/>
            <p:nvPr/>
          </p:nvSpPr>
          <p:spPr>
            <a:xfrm>
              <a:off x="8380380" y="18468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3"/>
            <p:cNvSpPr/>
            <p:nvPr/>
          </p:nvSpPr>
          <p:spPr>
            <a:xfrm>
              <a:off x="8332755" y="18468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3"/>
            <p:cNvSpPr/>
            <p:nvPr/>
          </p:nvSpPr>
          <p:spPr>
            <a:xfrm>
              <a:off x="8356568" y="17992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3"/>
            <p:cNvSpPr/>
            <p:nvPr/>
          </p:nvSpPr>
          <p:spPr>
            <a:xfrm>
              <a:off x="8308943" y="17992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3"/>
            <p:cNvSpPr/>
            <p:nvPr/>
          </p:nvSpPr>
          <p:spPr>
            <a:xfrm>
              <a:off x="8380380" y="1751647"/>
              <a:ext cx="32194" cy="32194"/>
            </a:xfrm>
            <a:custGeom>
              <a:avLst/>
              <a:gdLst/>
              <a:ahLst/>
              <a:cxnLst/>
              <a:rect l="l" t="t" r="r" b="b"/>
              <a:pathLst>
                <a:path w="32194" h="32194" extrusionOk="0">
                  <a:moveTo>
                    <a:pt x="32195" y="16097"/>
                  </a:moveTo>
                  <a:cubicBezTo>
                    <a:pt x="32195" y="24988"/>
                    <a:pt x="24988" y="32195"/>
                    <a:pt x="16097" y="32195"/>
                  </a:cubicBezTo>
                  <a:cubicBezTo>
                    <a:pt x="7207" y="32195"/>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3"/>
            <p:cNvSpPr/>
            <p:nvPr/>
          </p:nvSpPr>
          <p:spPr>
            <a:xfrm>
              <a:off x="8332755" y="1751647"/>
              <a:ext cx="32194" cy="32194"/>
            </a:xfrm>
            <a:custGeom>
              <a:avLst/>
              <a:gdLst/>
              <a:ahLst/>
              <a:cxnLst/>
              <a:rect l="l" t="t" r="r" b="b"/>
              <a:pathLst>
                <a:path w="32194" h="32194" extrusionOk="0">
                  <a:moveTo>
                    <a:pt x="32195" y="16097"/>
                  </a:moveTo>
                  <a:cubicBezTo>
                    <a:pt x="32195" y="24988"/>
                    <a:pt x="24988" y="32195"/>
                    <a:pt x="16097" y="32195"/>
                  </a:cubicBezTo>
                  <a:cubicBezTo>
                    <a:pt x="7207" y="32195"/>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3"/>
            <p:cNvSpPr/>
            <p:nvPr/>
          </p:nvSpPr>
          <p:spPr>
            <a:xfrm>
              <a:off x="8356568" y="1704022"/>
              <a:ext cx="32194" cy="32194"/>
            </a:xfrm>
            <a:custGeom>
              <a:avLst/>
              <a:gdLst/>
              <a:ahLst/>
              <a:cxnLst/>
              <a:rect l="l" t="t" r="r" b="b"/>
              <a:pathLst>
                <a:path w="32194" h="32194" extrusionOk="0">
                  <a:moveTo>
                    <a:pt x="32195" y="16097"/>
                  </a:moveTo>
                  <a:cubicBezTo>
                    <a:pt x="32195" y="24988"/>
                    <a:pt x="24988" y="32195"/>
                    <a:pt x="16097" y="32195"/>
                  </a:cubicBezTo>
                  <a:cubicBezTo>
                    <a:pt x="7207" y="32195"/>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3"/>
            <p:cNvSpPr/>
            <p:nvPr/>
          </p:nvSpPr>
          <p:spPr>
            <a:xfrm>
              <a:off x="8308943" y="1704022"/>
              <a:ext cx="32194" cy="32194"/>
            </a:xfrm>
            <a:custGeom>
              <a:avLst/>
              <a:gdLst/>
              <a:ahLst/>
              <a:cxnLst/>
              <a:rect l="l" t="t" r="r" b="b"/>
              <a:pathLst>
                <a:path w="32194" h="32194" extrusionOk="0">
                  <a:moveTo>
                    <a:pt x="32195" y="16097"/>
                  </a:moveTo>
                  <a:cubicBezTo>
                    <a:pt x="32195" y="24988"/>
                    <a:pt x="24988" y="32195"/>
                    <a:pt x="16097" y="32195"/>
                  </a:cubicBezTo>
                  <a:cubicBezTo>
                    <a:pt x="7207" y="32195"/>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3"/>
            <p:cNvSpPr/>
            <p:nvPr/>
          </p:nvSpPr>
          <p:spPr>
            <a:xfrm>
              <a:off x="8475630" y="23231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3"/>
            <p:cNvSpPr/>
            <p:nvPr/>
          </p:nvSpPr>
          <p:spPr>
            <a:xfrm>
              <a:off x="8428005" y="23231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3"/>
            <p:cNvSpPr/>
            <p:nvPr/>
          </p:nvSpPr>
          <p:spPr>
            <a:xfrm>
              <a:off x="8451818" y="22755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3"/>
            <p:cNvSpPr/>
            <p:nvPr/>
          </p:nvSpPr>
          <p:spPr>
            <a:xfrm>
              <a:off x="8404193" y="22755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3"/>
            <p:cNvSpPr/>
            <p:nvPr/>
          </p:nvSpPr>
          <p:spPr>
            <a:xfrm>
              <a:off x="8475630" y="22278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3"/>
            <p:cNvSpPr/>
            <p:nvPr/>
          </p:nvSpPr>
          <p:spPr>
            <a:xfrm>
              <a:off x="8428005" y="22278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3"/>
            <p:cNvSpPr/>
            <p:nvPr/>
          </p:nvSpPr>
          <p:spPr>
            <a:xfrm>
              <a:off x="8451818" y="21802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3"/>
            <p:cNvSpPr/>
            <p:nvPr/>
          </p:nvSpPr>
          <p:spPr>
            <a:xfrm>
              <a:off x="8404193" y="21802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3"/>
            <p:cNvSpPr/>
            <p:nvPr/>
          </p:nvSpPr>
          <p:spPr>
            <a:xfrm>
              <a:off x="8475630" y="21326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3"/>
            <p:cNvSpPr/>
            <p:nvPr/>
          </p:nvSpPr>
          <p:spPr>
            <a:xfrm>
              <a:off x="8428005" y="21326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3"/>
            <p:cNvSpPr/>
            <p:nvPr/>
          </p:nvSpPr>
          <p:spPr>
            <a:xfrm>
              <a:off x="8451818" y="20850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3"/>
            <p:cNvSpPr/>
            <p:nvPr/>
          </p:nvSpPr>
          <p:spPr>
            <a:xfrm>
              <a:off x="8404193" y="20850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3"/>
            <p:cNvSpPr/>
            <p:nvPr/>
          </p:nvSpPr>
          <p:spPr>
            <a:xfrm>
              <a:off x="8475630" y="20373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3"/>
            <p:cNvSpPr/>
            <p:nvPr/>
          </p:nvSpPr>
          <p:spPr>
            <a:xfrm>
              <a:off x="8428005" y="20373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3"/>
            <p:cNvSpPr/>
            <p:nvPr/>
          </p:nvSpPr>
          <p:spPr>
            <a:xfrm>
              <a:off x="8451818" y="19897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3"/>
            <p:cNvSpPr/>
            <p:nvPr/>
          </p:nvSpPr>
          <p:spPr>
            <a:xfrm>
              <a:off x="8404193" y="19897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3"/>
            <p:cNvSpPr/>
            <p:nvPr/>
          </p:nvSpPr>
          <p:spPr>
            <a:xfrm>
              <a:off x="8475630" y="19421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3"/>
            <p:cNvSpPr/>
            <p:nvPr/>
          </p:nvSpPr>
          <p:spPr>
            <a:xfrm>
              <a:off x="8428005" y="19421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3"/>
            <p:cNvSpPr/>
            <p:nvPr/>
          </p:nvSpPr>
          <p:spPr>
            <a:xfrm>
              <a:off x="8451818" y="18945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3"/>
            <p:cNvSpPr/>
            <p:nvPr/>
          </p:nvSpPr>
          <p:spPr>
            <a:xfrm>
              <a:off x="8404193" y="18945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3"/>
            <p:cNvSpPr/>
            <p:nvPr/>
          </p:nvSpPr>
          <p:spPr>
            <a:xfrm>
              <a:off x="8475630" y="18468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3"/>
            <p:cNvSpPr/>
            <p:nvPr/>
          </p:nvSpPr>
          <p:spPr>
            <a:xfrm>
              <a:off x="8428005" y="18468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3"/>
            <p:cNvSpPr/>
            <p:nvPr/>
          </p:nvSpPr>
          <p:spPr>
            <a:xfrm>
              <a:off x="8451818" y="17992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3"/>
            <p:cNvSpPr/>
            <p:nvPr/>
          </p:nvSpPr>
          <p:spPr>
            <a:xfrm>
              <a:off x="8404193" y="17992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
            <p:cNvSpPr/>
            <p:nvPr/>
          </p:nvSpPr>
          <p:spPr>
            <a:xfrm>
              <a:off x="8475630" y="1751647"/>
              <a:ext cx="32194" cy="32194"/>
            </a:xfrm>
            <a:custGeom>
              <a:avLst/>
              <a:gdLst/>
              <a:ahLst/>
              <a:cxnLst/>
              <a:rect l="l" t="t" r="r" b="b"/>
              <a:pathLst>
                <a:path w="32194" h="32194" extrusionOk="0">
                  <a:moveTo>
                    <a:pt x="32195" y="16097"/>
                  </a:moveTo>
                  <a:cubicBezTo>
                    <a:pt x="32195" y="24988"/>
                    <a:pt x="24988" y="32195"/>
                    <a:pt x="16097" y="32195"/>
                  </a:cubicBezTo>
                  <a:cubicBezTo>
                    <a:pt x="7207" y="32195"/>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3"/>
            <p:cNvSpPr/>
            <p:nvPr/>
          </p:nvSpPr>
          <p:spPr>
            <a:xfrm>
              <a:off x="8428005" y="1751647"/>
              <a:ext cx="32194" cy="32194"/>
            </a:xfrm>
            <a:custGeom>
              <a:avLst/>
              <a:gdLst/>
              <a:ahLst/>
              <a:cxnLst/>
              <a:rect l="l" t="t" r="r" b="b"/>
              <a:pathLst>
                <a:path w="32194" h="32194" extrusionOk="0">
                  <a:moveTo>
                    <a:pt x="32195" y="16097"/>
                  </a:moveTo>
                  <a:cubicBezTo>
                    <a:pt x="32195" y="24988"/>
                    <a:pt x="24988" y="32195"/>
                    <a:pt x="16097" y="32195"/>
                  </a:cubicBezTo>
                  <a:cubicBezTo>
                    <a:pt x="7207" y="32195"/>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3"/>
            <p:cNvSpPr/>
            <p:nvPr/>
          </p:nvSpPr>
          <p:spPr>
            <a:xfrm>
              <a:off x="8451818" y="1704022"/>
              <a:ext cx="32194" cy="32194"/>
            </a:xfrm>
            <a:custGeom>
              <a:avLst/>
              <a:gdLst/>
              <a:ahLst/>
              <a:cxnLst/>
              <a:rect l="l" t="t" r="r" b="b"/>
              <a:pathLst>
                <a:path w="32194" h="32194" extrusionOk="0">
                  <a:moveTo>
                    <a:pt x="32195" y="16097"/>
                  </a:moveTo>
                  <a:cubicBezTo>
                    <a:pt x="32195" y="24988"/>
                    <a:pt x="24988" y="32195"/>
                    <a:pt x="16097" y="32195"/>
                  </a:cubicBezTo>
                  <a:cubicBezTo>
                    <a:pt x="7207" y="32195"/>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3"/>
            <p:cNvSpPr/>
            <p:nvPr/>
          </p:nvSpPr>
          <p:spPr>
            <a:xfrm>
              <a:off x="8404193" y="1704022"/>
              <a:ext cx="32194" cy="32194"/>
            </a:xfrm>
            <a:custGeom>
              <a:avLst/>
              <a:gdLst/>
              <a:ahLst/>
              <a:cxnLst/>
              <a:rect l="l" t="t" r="r" b="b"/>
              <a:pathLst>
                <a:path w="32194" h="32194" extrusionOk="0">
                  <a:moveTo>
                    <a:pt x="32195" y="16097"/>
                  </a:moveTo>
                  <a:cubicBezTo>
                    <a:pt x="32195" y="24988"/>
                    <a:pt x="24988" y="32195"/>
                    <a:pt x="16097" y="32195"/>
                  </a:cubicBezTo>
                  <a:cubicBezTo>
                    <a:pt x="7207" y="32195"/>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3"/>
            <p:cNvSpPr/>
            <p:nvPr/>
          </p:nvSpPr>
          <p:spPr>
            <a:xfrm>
              <a:off x="8570880" y="23231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3"/>
            <p:cNvSpPr/>
            <p:nvPr/>
          </p:nvSpPr>
          <p:spPr>
            <a:xfrm>
              <a:off x="8523255" y="23231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3"/>
            <p:cNvSpPr/>
            <p:nvPr/>
          </p:nvSpPr>
          <p:spPr>
            <a:xfrm>
              <a:off x="8547068" y="22755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3"/>
            <p:cNvSpPr/>
            <p:nvPr/>
          </p:nvSpPr>
          <p:spPr>
            <a:xfrm>
              <a:off x="8499443" y="22755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3"/>
            <p:cNvSpPr/>
            <p:nvPr/>
          </p:nvSpPr>
          <p:spPr>
            <a:xfrm>
              <a:off x="8570880" y="22278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3"/>
            <p:cNvSpPr/>
            <p:nvPr/>
          </p:nvSpPr>
          <p:spPr>
            <a:xfrm>
              <a:off x="8523255" y="22278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3"/>
            <p:cNvSpPr/>
            <p:nvPr/>
          </p:nvSpPr>
          <p:spPr>
            <a:xfrm>
              <a:off x="8547068" y="21802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3"/>
            <p:cNvSpPr/>
            <p:nvPr/>
          </p:nvSpPr>
          <p:spPr>
            <a:xfrm>
              <a:off x="8499443" y="21802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3"/>
            <p:cNvSpPr/>
            <p:nvPr/>
          </p:nvSpPr>
          <p:spPr>
            <a:xfrm>
              <a:off x="8570880" y="21326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3"/>
            <p:cNvSpPr/>
            <p:nvPr/>
          </p:nvSpPr>
          <p:spPr>
            <a:xfrm>
              <a:off x="8523255" y="21326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3"/>
            <p:cNvSpPr/>
            <p:nvPr/>
          </p:nvSpPr>
          <p:spPr>
            <a:xfrm>
              <a:off x="8547068" y="20850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3"/>
            <p:cNvSpPr/>
            <p:nvPr/>
          </p:nvSpPr>
          <p:spPr>
            <a:xfrm>
              <a:off x="8499443" y="20850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3"/>
            <p:cNvSpPr/>
            <p:nvPr/>
          </p:nvSpPr>
          <p:spPr>
            <a:xfrm>
              <a:off x="8570880" y="20373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3"/>
            <p:cNvSpPr/>
            <p:nvPr/>
          </p:nvSpPr>
          <p:spPr>
            <a:xfrm>
              <a:off x="8523255" y="20373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3"/>
            <p:cNvSpPr/>
            <p:nvPr/>
          </p:nvSpPr>
          <p:spPr>
            <a:xfrm>
              <a:off x="8547068" y="19897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3"/>
            <p:cNvSpPr/>
            <p:nvPr/>
          </p:nvSpPr>
          <p:spPr>
            <a:xfrm>
              <a:off x="8499443" y="19897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3"/>
            <p:cNvSpPr/>
            <p:nvPr/>
          </p:nvSpPr>
          <p:spPr>
            <a:xfrm>
              <a:off x="8570880" y="19421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3"/>
            <p:cNvSpPr/>
            <p:nvPr/>
          </p:nvSpPr>
          <p:spPr>
            <a:xfrm>
              <a:off x="8523255" y="194214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3"/>
            <p:cNvSpPr/>
            <p:nvPr/>
          </p:nvSpPr>
          <p:spPr>
            <a:xfrm>
              <a:off x="8547068" y="18945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3"/>
            <p:cNvSpPr/>
            <p:nvPr/>
          </p:nvSpPr>
          <p:spPr>
            <a:xfrm>
              <a:off x="8499443" y="189452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3"/>
            <p:cNvSpPr/>
            <p:nvPr/>
          </p:nvSpPr>
          <p:spPr>
            <a:xfrm>
              <a:off x="8570880" y="18468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3"/>
            <p:cNvSpPr/>
            <p:nvPr/>
          </p:nvSpPr>
          <p:spPr>
            <a:xfrm>
              <a:off x="8523255" y="1846897"/>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3"/>
            <p:cNvSpPr/>
            <p:nvPr/>
          </p:nvSpPr>
          <p:spPr>
            <a:xfrm>
              <a:off x="8547068" y="17992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3"/>
            <p:cNvSpPr/>
            <p:nvPr/>
          </p:nvSpPr>
          <p:spPr>
            <a:xfrm>
              <a:off x="8499443" y="1799272"/>
              <a:ext cx="32194" cy="32194"/>
            </a:xfrm>
            <a:custGeom>
              <a:avLst/>
              <a:gdLst/>
              <a:ahLst/>
              <a:cxnLst/>
              <a:rect l="l" t="t" r="r" b="b"/>
              <a:pathLst>
                <a:path w="32194" h="32194" extrusionOk="0">
                  <a:moveTo>
                    <a:pt x="32195" y="16097"/>
                  </a:moveTo>
                  <a:cubicBezTo>
                    <a:pt x="32195" y="24988"/>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3"/>
            <p:cNvSpPr/>
            <p:nvPr/>
          </p:nvSpPr>
          <p:spPr>
            <a:xfrm>
              <a:off x="8570880" y="1751647"/>
              <a:ext cx="32194" cy="32194"/>
            </a:xfrm>
            <a:custGeom>
              <a:avLst/>
              <a:gdLst/>
              <a:ahLst/>
              <a:cxnLst/>
              <a:rect l="l" t="t" r="r" b="b"/>
              <a:pathLst>
                <a:path w="32194" h="32194" extrusionOk="0">
                  <a:moveTo>
                    <a:pt x="32195" y="16097"/>
                  </a:moveTo>
                  <a:cubicBezTo>
                    <a:pt x="32195" y="24988"/>
                    <a:pt x="24988" y="32195"/>
                    <a:pt x="16097" y="32195"/>
                  </a:cubicBezTo>
                  <a:cubicBezTo>
                    <a:pt x="7207" y="32195"/>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3"/>
            <p:cNvSpPr/>
            <p:nvPr/>
          </p:nvSpPr>
          <p:spPr>
            <a:xfrm>
              <a:off x="8523255" y="1751647"/>
              <a:ext cx="32194" cy="32194"/>
            </a:xfrm>
            <a:custGeom>
              <a:avLst/>
              <a:gdLst/>
              <a:ahLst/>
              <a:cxnLst/>
              <a:rect l="l" t="t" r="r" b="b"/>
              <a:pathLst>
                <a:path w="32194" h="32194" extrusionOk="0">
                  <a:moveTo>
                    <a:pt x="32195" y="16097"/>
                  </a:moveTo>
                  <a:cubicBezTo>
                    <a:pt x="32195" y="24988"/>
                    <a:pt x="24988" y="32195"/>
                    <a:pt x="16097" y="32195"/>
                  </a:cubicBezTo>
                  <a:cubicBezTo>
                    <a:pt x="7207" y="32195"/>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
            <p:cNvSpPr/>
            <p:nvPr/>
          </p:nvSpPr>
          <p:spPr>
            <a:xfrm>
              <a:off x="8547068" y="1704022"/>
              <a:ext cx="32194" cy="32194"/>
            </a:xfrm>
            <a:custGeom>
              <a:avLst/>
              <a:gdLst/>
              <a:ahLst/>
              <a:cxnLst/>
              <a:rect l="l" t="t" r="r" b="b"/>
              <a:pathLst>
                <a:path w="32194" h="32194" extrusionOk="0">
                  <a:moveTo>
                    <a:pt x="32195" y="16097"/>
                  </a:moveTo>
                  <a:cubicBezTo>
                    <a:pt x="32195" y="24988"/>
                    <a:pt x="24988" y="32195"/>
                    <a:pt x="16097" y="32195"/>
                  </a:cubicBezTo>
                  <a:cubicBezTo>
                    <a:pt x="7207" y="32195"/>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3"/>
            <p:cNvSpPr/>
            <p:nvPr/>
          </p:nvSpPr>
          <p:spPr>
            <a:xfrm>
              <a:off x="8499443" y="1704022"/>
              <a:ext cx="32194" cy="32194"/>
            </a:xfrm>
            <a:custGeom>
              <a:avLst/>
              <a:gdLst/>
              <a:ahLst/>
              <a:cxnLst/>
              <a:rect l="l" t="t" r="r" b="b"/>
              <a:pathLst>
                <a:path w="32194" h="32194" extrusionOk="0">
                  <a:moveTo>
                    <a:pt x="32195" y="16097"/>
                  </a:moveTo>
                  <a:cubicBezTo>
                    <a:pt x="32195" y="24988"/>
                    <a:pt x="24988" y="32195"/>
                    <a:pt x="16097" y="32195"/>
                  </a:cubicBezTo>
                  <a:cubicBezTo>
                    <a:pt x="7207" y="32195"/>
                    <a:pt x="0" y="24988"/>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7" name="Google Shape;267;p3"/>
            <p:cNvGrpSpPr/>
            <p:nvPr/>
          </p:nvGrpSpPr>
          <p:grpSpPr>
            <a:xfrm>
              <a:off x="8594693" y="1704022"/>
              <a:ext cx="16097" cy="603694"/>
              <a:chOff x="8594693" y="1704022"/>
              <a:chExt cx="16097" cy="603694"/>
            </a:xfrm>
          </p:grpSpPr>
          <p:sp>
            <p:nvSpPr>
              <p:cNvPr id="268" name="Google Shape;268;p3"/>
              <p:cNvSpPr/>
              <p:nvPr/>
            </p:nvSpPr>
            <p:spPr>
              <a:xfrm>
                <a:off x="8594693" y="2275522"/>
                <a:ext cx="16097" cy="32194"/>
              </a:xfrm>
              <a:custGeom>
                <a:avLst/>
                <a:gdLst/>
                <a:ahLst/>
                <a:cxnLst/>
                <a:rect l="l" t="t" r="r" b="b"/>
                <a:pathLst>
                  <a:path w="16097" h="32194" extrusionOk="0">
                    <a:moveTo>
                      <a:pt x="16097" y="0"/>
                    </a:moveTo>
                    <a:cubicBezTo>
                      <a:pt x="16097" y="0"/>
                      <a:pt x="16097" y="0"/>
                      <a:pt x="16097" y="0"/>
                    </a:cubicBezTo>
                    <a:cubicBezTo>
                      <a:pt x="7239" y="0"/>
                      <a:pt x="0" y="7239"/>
                      <a:pt x="0" y="16097"/>
                    </a:cubicBezTo>
                    <a:cubicBezTo>
                      <a:pt x="0" y="24955"/>
                      <a:pt x="7239" y="32194"/>
                      <a:pt x="16097" y="32194"/>
                    </a:cubicBezTo>
                    <a:cubicBezTo>
                      <a:pt x="16097" y="32194"/>
                      <a:pt x="16097" y="32194"/>
                      <a:pt x="16097" y="32194"/>
                    </a:cubicBezTo>
                    <a:lnTo>
                      <a:pt x="16097"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3"/>
              <p:cNvSpPr/>
              <p:nvPr/>
            </p:nvSpPr>
            <p:spPr>
              <a:xfrm>
                <a:off x="8594693" y="2180272"/>
                <a:ext cx="16097" cy="32194"/>
              </a:xfrm>
              <a:custGeom>
                <a:avLst/>
                <a:gdLst/>
                <a:ahLst/>
                <a:cxnLst/>
                <a:rect l="l" t="t" r="r" b="b"/>
                <a:pathLst>
                  <a:path w="16097" h="32194" extrusionOk="0">
                    <a:moveTo>
                      <a:pt x="16097" y="0"/>
                    </a:moveTo>
                    <a:cubicBezTo>
                      <a:pt x="16097" y="0"/>
                      <a:pt x="16097" y="0"/>
                      <a:pt x="16097" y="0"/>
                    </a:cubicBezTo>
                    <a:cubicBezTo>
                      <a:pt x="7239" y="0"/>
                      <a:pt x="0" y="7239"/>
                      <a:pt x="0" y="16097"/>
                    </a:cubicBezTo>
                    <a:cubicBezTo>
                      <a:pt x="0" y="24955"/>
                      <a:pt x="7239" y="32194"/>
                      <a:pt x="16097" y="32194"/>
                    </a:cubicBezTo>
                    <a:cubicBezTo>
                      <a:pt x="16097" y="32194"/>
                      <a:pt x="16097" y="32194"/>
                      <a:pt x="16097" y="32194"/>
                    </a:cubicBezTo>
                    <a:lnTo>
                      <a:pt x="16097"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3"/>
              <p:cNvSpPr/>
              <p:nvPr/>
            </p:nvSpPr>
            <p:spPr>
              <a:xfrm>
                <a:off x="8594693" y="2085022"/>
                <a:ext cx="16097" cy="32194"/>
              </a:xfrm>
              <a:custGeom>
                <a:avLst/>
                <a:gdLst/>
                <a:ahLst/>
                <a:cxnLst/>
                <a:rect l="l" t="t" r="r" b="b"/>
                <a:pathLst>
                  <a:path w="16097" h="32194" extrusionOk="0">
                    <a:moveTo>
                      <a:pt x="16097" y="0"/>
                    </a:moveTo>
                    <a:cubicBezTo>
                      <a:pt x="16097" y="0"/>
                      <a:pt x="16097" y="0"/>
                      <a:pt x="16097" y="0"/>
                    </a:cubicBezTo>
                    <a:cubicBezTo>
                      <a:pt x="7239" y="0"/>
                      <a:pt x="0" y="7239"/>
                      <a:pt x="0" y="16097"/>
                    </a:cubicBezTo>
                    <a:cubicBezTo>
                      <a:pt x="0" y="24955"/>
                      <a:pt x="7239" y="32194"/>
                      <a:pt x="16097" y="32194"/>
                    </a:cubicBezTo>
                    <a:cubicBezTo>
                      <a:pt x="16097" y="32194"/>
                      <a:pt x="16097" y="32194"/>
                      <a:pt x="16097" y="32194"/>
                    </a:cubicBezTo>
                    <a:lnTo>
                      <a:pt x="16097"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
              <p:cNvSpPr/>
              <p:nvPr/>
            </p:nvSpPr>
            <p:spPr>
              <a:xfrm>
                <a:off x="8594693" y="1989772"/>
                <a:ext cx="16097" cy="32194"/>
              </a:xfrm>
              <a:custGeom>
                <a:avLst/>
                <a:gdLst/>
                <a:ahLst/>
                <a:cxnLst/>
                <a:rect l="l" t="t" r="r" b="b"/>
                <a:pathLst>
                  <a:path w="16097" h="32194" extrusionOk="0">
                    <a:moveTo>
                      <a:pt x="16097" y="0"/>
                    </a:moveTo>
                    <a:cubicBezTo>
                      <a:pt x="16097" y="0"/>
                      <a:pt x="16097" y="0"/>
                      <a:pt x="16097" y="0"/>
                    </a:cubicBezTo>
                    <a:cubicBezTo>
                      <a:pt x="7239" y="0"/>
                      <a:pt x="0" y="7239"/>
                      <a:pt x="0" y="16097"/>
                    </a:cubicBezTo>
                    <a:cubicBezTo>
                      <a:pt x="0" y="24955"/>
                      <a:pt x="7239" y="32194"/>
                      <a:pt x="16097" y="32194"/>
                    </a:cubicBezTo>
                    <a:cubicBezTo>
                      <a:pt x="16097" y="32194"/>
                      <a:pt x="16097" y="32194"/>
                      <a:pt x="16097" y="32194"/>
                    </a:cubicBezTo>
                    <a:lnTo>
                      <a:pt x="16097"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
              <p:cNvSpPr/>
              <p:nvPr/>
            </p:nvSpPr>
            <p:spPr>
              <a:xfrm>
                <a:off x="8594693" y="1894522"/>
                <a:ext cx="16097" cy="32194"/>
              </a:xfrm>
              <a:custGeom>
                <a:avLst/>
                <a:gdLst/>
                <a:ahLst/>
                <a:cxnLst/>
                <a:rect l="l" t="t" r="r" b="b"/>
                <a:pathLst>
                  <a:path w="16097" h="32194" extrusionOk="0">
                    <a:moveTo>
                      <a:pt x="16097" y="0"/>
                    </a:moveTo>
                    <a:cubicBezTo>
                      <a:pt x="16097" y="0"/>
                      <a:pt x="16097" y="0"/>
                      <a:pt x="16097" y="0"/>
                    </a:cubicBezTo>
                    <a:cubicBezTo>
                      <a:pt x="7239" y="0"/>
                      <a:pt x="0" y="7239"/>
                      <a:pt x="0" y="16097"/>
                    </a:cubicBezTo>
                    <a:cubicBezTo>
                      <a:pt x="0" y="24955"/>
                      <a:pt x="7239" y="32194"/>
                      <a:pt x="16097" y="32194"/>
                    </a:cubicBezTo>
                    <a:cubicBezTo>
                      <a:pt x="16097" y="32194"/>
                      <a:pt x="16097" y="32194"/>
                      <a:pt x="16097" y="32194"/>
                    </a:cubicBezTo>
                    <a:lnTo>
                      <a:pt x="16097"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
              <p:cNvSpPr/>
              <p:nvPr/>
            </p:nvSpPr>
            <p:spPr>
              <a:xfrm>
                <a:off x="8594693" y="1799272"/>
                <a:ext cx="16097" cy="32194"/>
              </a:xfrm>
              <a:custGeom>
                <a:avLst/>
                <a:gdLst/>
                <a:ahLst/>
                <a:cxnLst/>
                <a:rect l="l" t="t" r="r" b="b"/>
                <a:pathLst>
                  <a:path w="16097" h="32194" extrusionOk="0">
                    <a:moveTo>
                      <a:pt x="16097" y="0"/>
                    </a:moveTo>
                    <a:cubicBezTo>
                      <a:pt x="16097" y="0"/>
                      <a:pt x="16097" y="0"/>
                      <a:pt x="16097" y="0"/>
                    </a:cubicBezTo>
                    <a:cubicBezTo>
                      <a:pt x="7239" y="0"/>
                      <a:pt x="0" y="7239"/>
                      <a:pt x="0" y="16097"/>
                    </a:cubicBezTo>
                    <a:cubicBezTo>
                      <a:pt x="0" y="24956"/>
                      <a:pt x="7239" y="32194"/>
                      <a:pt x="16097" y="32194"/>
                    </a:cubicBezTo>
                    <a:cubicBezTo>
                      <a:pt x="16097" y="32194"/>
                      <a:pt x="16097" y="32194"/>
                      <a:pt x="16097" y="32194"/>
                    </a:cubicBezTo>
                    <a:lnTo>
                      <a:pt x="16097"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
              <p:cNvSpPr/>
              <p:nvPr/>
            </p:nvSpPr>
            <p:spPr>
              <a:xfrm>
                <a:off x="8594693" y="1704022"/>
                <a:ext cx="16097" cy="32194"/>
              </a:xfrm>
              <a:custGeom>
                <a:avLst/>
                <a:gdLst/>
                <a:ahLst/>
                <a:cxnLst/>
                <a:rect l="l" t="t" r="r" b="b"/>
                <a:pathLst>
                  <a:path w="16097" h="32194" extrusionOk="0">
                    <a:moveTo>
                      <a:pt x="16097" y="0"/>
                    </a:moveTo>
                    <a:cubicBezTo>
                      <a:pt x="16097" y="0"/>
                      <a:pt x="16097" y="0"/>
                      <a:pt x="16097" y="0"/>
                    </a:cubicBezTo>
                    <a:cubicBezTo>
                      <a:pt x="7239" y="0"/>
                      <a:pt x="0" y="7239"/>
                      <a:pt x="0" y="16097"/>
                    </a:cubicBezTo>
                    <a:cubicBezTo>
                      <a:pt x="0" y="24956"/>
                      <a:pt x="7239" y="32195"/>
                      <a:pt x="16097" y="32195"/>
                    </a:cubicBezTo>
                    <a:cubicBezTo>
                      <a:pt x="16097" y="32195"/>
                      <a:pt x="16097" y="32195"/>
                      <a:pt x="16097" y="32195"/>
                    </a:cubicBezTo>
                    <a:lnTo>
                      <a:pt x="16097"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75" name="Google Shape;275;p3"/>
          <p:cNvGrpSpPr/>
          <p:nvPr/>
        </p:nvGrpSpPr>
        <p:grpSpPr>
          <a:xfrm flipH="1">
            <a:off x="7453911" y="848884"/>
            <a:ext cx="844700" cy="844700"/>
            <a:chOff x="8171251" y="2139844"/>
            <a:chExt cx="439673" cy="439673"/>
          </a:xfrm>
        </p:grpSpPr>
        <p:sp>
          <p:nvSpPr>
            <p:cNvPr id="276" name="Google Shape;276;p3"/>
            <p:cNvSpPr/>
            <p:nvPr/>
          </p:nvSpPr>
          <p:spPr>
            <a:xfrm>
              <a:off x="8171251" y="2139844"/>
              <a:ext cx="439673" cy="439673"/>
            </a:xfrm>
            <a:custGeom>
              <a:avLst/>
              <a:gdLst/>
              <a:ahLst/>
              <a:cxnLst/>
              <a:rect l="l" t="t" r="r" b="b"/>
              <a:pathLst>
                <a:path w="439673" h="439673" extrusionOk="0">
                  <a:moveTo>
                    <a:pt x="439674" y="219837"/>
                  </a:moveTo>
                  <a:cubicBezTo>
                    <a:pt x="439674" y="341250"/>
                    <a:pt x="341250" y="439674"/>
                    <a:pt x="219837" y="439674"/>
                  </a:cubicBezTo>
                  <a:cubicBezTo>
                    <a:pt x="98425" y="439674"/>
                    <a:pt x="0" y="341250"/>
                    <a:pt x="0" y="219837"/>
                  </a:cubicBezTo>
                  <a:cubicBezTo>
                    <a:pt x="0" y="98424"/>
                    <a:pt x="98424" y="0"/>
                    <a:pt x="219837" y="0"/>
                  </a:cubicBezTo>
                  <a:cubicBezTo>
                    <a:pt x="341249" y="0"/>
                    <a:pt x="439674" y="98424"/>
                    <a:pt x="439674" y="2198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
            <p:cNvSpPr/>
            <p:nvPr/>
          </p:nvSpPr>
          <p:spPr>
            <a:xfrm>
              <a:off x="8309635" y="2277943"/>
              <a:ext cx="162686" cy="162686"/>
            </a:xfrm>
            <a:custGeom>
              <a:avLst/>
              <a:gdLst/>
              <a:ahLst/>
              <a:cxnLst/>
              <a:rect l="l" t="t" r="r" b="b"/>
              <a:pathLst>
                <a:path w="162686" h="162686" extrusionOk="0">
                  <a:moveTo>
                    <a:pt x="162687" y="81343"/>
                  </a:moveTo>
                  <a:cubicBezTo>
                    <a:pt x="162687" y="126268"/>
                    <a:pt x="126268" y="162687"/>
                    <a:pt x="81343" y="162687"/>
                  </a:cubicBezTo>
                  <a:cubicBezTo>
                    <a:pt x="36419" y="162687"/>
                    <a:pt x="0" y="126268"/>
                    <a:pt x="0" y="81343"/>
                  </a:cubicBezTo>
                  <a:cubicBezTo>
                    <a:pt x="0" y="36419"/>
                    <a:pt x="36419" y="0"/>
                    <a:pt x="81343" y="0"/>
                  </a:cubicBezTo>
                  <a:cubicBezTo>
                    <a:pt x="126268" y="0"/>
                    <a:pt x="162687" y="36419"/>
                    <a:pt x="162687" y="813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8"/>
        <p:cNvGrpSpPr/>
        <p:nvPr/>
      </p:nvGrpSpPr>
      <p:grpSpPr>
        <a:xfrm>
          <a:off x="0" y="0"/>
          <a:ext cx="0" cy="0"/>
          <a:chOff x="0" y="0"/>
          <a:chExt cx="0" cy="0"/>
        </a:xfrm>
      </p:grpSpPr>
      <p:sp>
        <p:nvSpPr>
          <p:cNvPr id="279" name="Google Shape;27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80" name="Google Shape;280;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1"/>
        <p:cNvGrpSpPr/>
        <p:nvPr/>
      </p:nvGrpSpPr>
      <p:grpSpPr>
        <a:xfrm>
          <a:off x="0" y="0"/>
          <a:ext cx="0" cy="0"/>
          <a:chOff x="0" y="0"/>
          <a:chExt cx="0" cy="0"/>
        </a:xfrm>
      </p:grpSpPr>
      <p:sp>
        <p:nvSpPr>
          <p:cNvPr id="282" name="Google Shape;282;p5"/>
          <p:cNvSpPr/>
          <p:nvPr/>
        </p:nvSpPr>
        <p:spPr>
          <a:xfrm>
            <a:off x="8610173" y="4073686"/>
            <a:ext cx="534319" cy="267102"/>
          </a:xfrm>
          <a:custGeom>
            <a:avLst/>
            <a:gdLst/>
            <a:ahLst/>
            <a:cxnLst/>
            <a:rect l="l" t="t" r="r" b="b"/>
            <a:pathLst>
              <a:path w="439769" h="219837" extrusionOk="0">
                <a:moveTo>
                  <a:pt x="219837" y="0"/>
                </a:moveTo>
                <a:cubicBezTo>
                  <a:pt x="98393" y="0"/>
                  <a:pt x="0" y="98488"/>
                  <a:pt x="0" y="219837"/>
                </a:cubicBezTo>
                <a:lnTo>
                  <a:pt x="439770" y="219837"/>
                </a:lnTo>
                <a:cubicBezTo>
                  <a:pt x="439770" y="98393"/>
                  <a:pt x="341376" y="0"/>
                  <a:pt x="21993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5"/>
          <p:cNvSpPr/>
          <p:nvPr/>
        </p:nvSpPr>
        <p:spPr>
          <a:xfrm>
            <a:off x="8610173" y="4341068"/>
            <a:ext cx="534319" cy="267102"/>
          </a:xfrm>
          <a:custGeom>
            <a:avLst/>
            <a:gdLst/>
            <a:ahLst/>
            <a:cxnLst/>
            <a:rect l="l" t="t" r="r" b="b"/>
            <a:pathLst>
              <a:path w="439769" h="219837" extrusionOk="0">
                <a:moveTo>
                  <a:pt x="219837" y="0"/>
                </a:moveTo>
                <a:cubicBezTo>
                  <a:pt x="98393" y="0"/>
                  <a:pt x="0" y="98488"/>
                  <a:pt x="0" y="219837"/>
                </a:cubicBezTo>
                <a:lnTo>
                  <a:pt x="439770" y="219837"/>
                </a:lnTo>
                <a:cubicBezTo>
                  <a:pt x="439770" y="98393"/>
                  <a:pt x="341376" y="0"/>
                  <a:pt x="21993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4" name="Google Shape;284;p5"/>
          <p:cNvGrpSpPr/>
          <p:nvPr/>
        </p:nvGrpSpPr>
        <p:grpSpPr>
          <a:xfrm>
            <a:off x="8610497" y="4608655"/>
            <a:ext cx="534775" cy="534891"/>
            <a:chOff x="8171116" y="3458908"/>
            <a:chExt cx="439674" cy="439769"/>
          </a:xfrm>
        </p:grpSpPr>
        <p:sp>
          <p:nvSpPr>
            <p:cNvPr id="285" name="Google Shape;285;p5"/>
            <p:cNvSpPr/>
            <p:nvPr/>
          </p:nvSpPr>
          <p:spPr>
            <a:xfrm>
              <a:off x="8559831"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5"/>
            <p:cNvSpPr/>
            <p:nvPr/>
          </p:nvSpPr>
          <p:spPr>
            <a:xfrm>
              <a:off x="8559831"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5"/>
            <p:cNvSpPr/>
            <p:nvPr/>
          </p:nvSpPr>
          <p:spPr>
            <a:xfrm>
              <a:off x="8559831"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5"/>
            <p:cNvSpPr/>
            <p:nvPr/>
          </p:nvSpPr>
          <p:spPr>
            <a:xfrm>
              <a:off x="8559831"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5"/>
            <p:cNvGrpSpPr/>
            <p:nvPr/>
          </p:nvGrpSpPr>
          <p:grpSpPr>
            <a:xfrm>
              <a:off x="8607456" y="3498341"/>
              <a:ext cx="3334" cy="305181"/>
              <a:chOff x="8607456" y="3498341"/>
              <a:chExt cx="3334" cy="305181"/>
            </a:xfrm>
          </p:grpSpPr>
          <p:sp>
            <p:nvSpPr>
              <p:cNvPr id="290" name="Google Shape;290;p5"/>
              <p:cNvSpPr/>
              <p:nvPr/>
            </p:nvSpPr>
            <p:spPr>
              <a:xfrm>
                <a:off x="8607456" y="3688841"/>
                <a:ext cx="3334" cy="19431"/>
              </a:xfrm>
              <a:custGeom>
                <a:avLst/>
                <a:gdLst/>
                <a:ahLst/>
                <a:cxnLst/>
                <a:rect l="l" t="t" r="r" b="b"/>
                <a:pathLst>
                  <a:path w="3334" h="19431" extrusionOk="0">
                    <a:moveTo>
                      <a:pt x="3334" y="19431"/>
                    </a:moveTo>
                    <a:cubicBezTo>
                      <a:pt x="1238" y="16764"/>
                      <a:pt x="0" y="13335"/>
                      <a:pt x="0" y="9716"/>
                    </a:cubicBezTo>
                    <a:cubicBezTo>
                      <a:pt x="0" y="6001"/>
                      <a:pt x="1238" y="2667"/>
                      <a:pt x="3334" y="0"/>
                    </a:cubicBezTo>
                    <a:lnTo>
                      <a:pt x="3334"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5"/>
              <p:cNvSpPr/>
              <p:nvPr/>
            </p:nvSpPr>
            <p:spPr>
              <a:xfrm>
                <a:off x="8607456" y="3784091"/>
                <a:ext cx="3334" cy="19431"/>
              </a:xfrm>
              <a:custGeom>
                <a:avLst/>
                <a:gdLst/>
                <a:ahLst/>
                <a:cxnLst/>
                <a:rect l="l" t="t" r="r" b="b"/>
                <a:pathLst>
                  <a:path w="3334" h="19431" extrusionOk="0">
                    <a:moveTo>
                      <a:pt x="3334" y="19431"/>
                    </a:moveTo>
                    <a:cubicBezTo>
                      <a:pt x="1238" y="16764"/>
                      <a:pt x="0" y="13335"/>
                      <a:pt x="0" y="9716"/>
                    </a:cubicBezTo>
                    <a:cubicBezTo>
                      <a:pt x="0" y="6001"/>
                      <a:pt x="1238" y="2667"/>
                      <a:pt x="3334" y="0"/>
                    </a:cubicBezTo>
                    <a:lnTo>
                      <a:pt x="3334"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5"/>
              <p:cNvSpPr/>
              <p:nvPr/>
            </p:nvSpPr>
            <p:spPr>
              <a:xfrm>
                <a:off x="8607456" y="3593591"/>
                <a:ext cx="3334" cy="19431"/>
              </a:xfrm>
              <a:custGeom>
                <a:avLst/>
                <a:gdLst/>
                <a:ahLst/>
                <a:cxnLst/>
                <a:rect l="l" t="t" r="r" b="b"/>
                <a:pathLst>
                  <a:path w="3334" h="19431" extrusionOk="0">
                    <a:moveTo>
                      <a:pt x="3334" y="19431"/>
                    </a:moveTo>
                    <a:cubicBezTo>
                      <a:pt x="1238" y="16764"/>
                      <a:pt x="0" y="13335"/>
                      <a:pt x="0" y="9716"/>
                    </a:cubicBezTo>
                    <a:cubicBezTo>
                      <a:pt x="0" y="6001"/>
                      <a:pt x="1238" y="2667"/>
                      <a:pt x="3334" y="0"/>
                    </a:cubicBezTo>
                    <a:lnTo>
                      <a:pt x="3334"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5"/>
              <p:cNvSpPr/>
              <p:nvPr/>
            </p:nvSpPr>
            <p:spPr>
              <a:xfrm>
                <a:off x="8607456" y="3498341"/>
                <a:ext cx="3334" cy="19431"/>
              </a:xfrm>
              <a:custGeom>
                <a:avLst/>
                <a:gdLst/>
                <a:ahLst/>
                <a:cxnLst/>
                <a:rect l="l" t="t" r="r" b="b"/>
                <a:pathLst>
                  <a:path w="3334" h="19431" extrusionOk="0">
                    <a:moveTo>
                      <a:pt x="3334" y="19431"/>
                    </a:moveTo>
                    <a:cubicBezTo>
                      <a:pt x="1238" y="16764"/>
                      <a:pt x="0" y="13335"/>
                      <a:pt x="0" y="9716"/>
                    </a:cubicBezTo>
                    <a:cubicBezTo>
                      <a:pt x="0" y="6001"/>
                      <a:pt x="1238" y="2667"/>
                      <a:pt x="3334" y="0"/>
                    </a:cubicBezTo>
                    <a:lnTo>
                      <a:pt x="3334"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4" name="Google Shape;294;p5"/>
            <p:cNvGrpSpPr/>
            <p:nvPr/>
          </p:nvGrpSpPr>
          <p:grpSpPr>
            <a:xfrm>
              <a:off x="8583644" y="3539490"/>
              <a:ext cx="27146" cy="317944"/>
              <a:chOff x="8583644" y="3539490"/>
              <a:chExt cx="27146" cy="317944"/>
            </a:xfrm>
          </p:grpSpPr>
          <p:sp>
            <p:nvSpPr>
              <p:cNvPr id="295" name="Google Shape;295;p5"/>
              <p:cNvSpPr/>
              <p:nvPr/>
            </p:nvSpPr>
            <p:spPr>
              <a:xfrm>
                <a:off x="8583644" y="3729990"/>
                <a:ext cx="27146" cy="32194"/>
              </a:xfrm>
              <a:custGeom>
                <a:avLst/>
                <a:gdLst/>
                <a:ahLst/>
                <a:cxnLst/>
                <a:rect l="l" t="t" r="r" b="b"/>
                <a:pathLst>
                  <a:path w="27146" h="32194" extrusionOk="0">
                    <a:moveTo>
                      <a:pt x="16097" y="95"/>
                    </a:moveTo>
                    <a:cubicBezTo>
                      <a:pt x="20384" y="95"/>
                      <a:pt x="24289" y="1810"/>
                      <a:pt x="27147" y="4572"/>
                    </a:cubicBezTo>
                    <a:lnTo>
                      <a:pt x="27147" y="27718"/>
                    </a:lnTo>
                    <a:cubicBezTo>
                      <a:pt x="24289" y="30480"/>
                      <a:pt x="20384" y="32194"/>
                      <a:pt x="16097" y="32194"/>
                    </a:cubicBezTo>
                    <a:cubicBezTo>
                      <a:pt x="7239" y="32194"/>
                      <a:pt x="0" y="24955"/>
                      <a:pt x="0" y="16097"/>
                    </a:cubicBezTo>
                    <a:cubicBezTo>
                      <a:pt x="0" y="7239"/>
                      <a:pt x="7239"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5"/>
              <p:cNvSpPr/>
              <p:nvPr/>
            </p:nvSpPr>
            <p:spPr>
              <a:xfrm>
                <a:off x="8583644" y="3634740"/>
                <a:ext cx="27146" cy="32194"/>
              </a:xfrm>
              <a:custGeom>
                <a:avLst/>
                <a:gdLst/>
                <a:ahLst/>
                <a:cxnLst/>
                <a:rect l="l" t="t" r="r" b="b"/>
                <a:pathLst>
                  <a:path w="27146" h="32194" extrusionOk="0">
                    <a:moveTo>
                      <a:pt x="16097" y="95"/>
                    </a:moveTo>
                    <a:cubicBezTo>
                      <a:pt x="20384" y="95"/>
                      <a:pt x="24289" y="1810"/>
                      <a:pt x="27147" y="4572"/>
                    </a:cubicBezTo>
                    <a:lnTo>
                      <a:pt x="27147" y="27718"/>
                    </a:lnTo>
                    <a:cubicBezTo>
                      <a:pt x="24289" y="30480"/>
                      <a:pt x="20384" y="32194"/>
                      <a:pt x="16097" y="32194"/>
                    </a:cubicBezTo>
                    <a:cubicBezTo>
                      <a:pt x="7239" y="32194"/>
                      <a:pt x="0" y="24955"/>
                      <a:pt x="0" y="16097"/>
                    </a:cubicBezTo>
                    <a:cubicBezTo>
                      <a:pt x="0" y="7239"/>
                      <a:pt x="7239"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5"/>
              <p:cNvSpPr/>
              <p:nvPr/>
            </p:nvSpPr>
            <p:spPr>
              <a:xfrm>
                <a:off x="8583644" y="3825240"/>
                <a:ext cx="27146" cy="32194"/>
              </a:xfrm>
              <a:custGeom>
                <a:avLst/>
                <a:gdLst/>
                <a:ahLst/>
                <a:cxnLst/>
                <a:rect l="l" t="t" r="r" b="b"/>
                <a:pathLst>
                  <a:path w="27146" h="32194" extrusionOk="0">
                    <a:moveTo>
                      <a:pt x="16097" y="95"/>
                    </a:moveTo>
                    <a:cubicBezTo>
                      <a:pt x="20384" y="95"/>
                      <a:pt x="24289" y="1810"/>
                      <a:pt x="27147" y="4572"/>
                    </a:cubicBezTo>
                    <a:lnTo>
                      <a:pt x="27147" y="27718"/>
                    </a:lnTo>
                    <a:cubicBezTo>
                      <a:pt x="24289" y="30480"/>
                      <a:pt x="20384" y="32194"/>
                      <a:pt x="16097" y="32194"/>
                    </a:cubicBezTo>
                    <a:cubicBezTo>
                      <a:pt x="7239" y="32194"/>
                      <a:pt x="0" y="24955"/>
                      <a:pt x="0" y="16097"/>
                    </a:cubicBezTo>
                    <a:cubicBezTo>
                      <a:pt x="0" y="7239"/>
                      <a:pt x="7239"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5"/>
              <p:cNvSpPr/>
              <p:nvPr/>
            </p:nvSpPr>
            <p:spPr>
              <a:xfrm>
                <a:off x="8583644" y="3539490"/>
                <a:ext cx="27146" cy="32194"/>
              </a:xfrm>
              <a:custGeom>
                <a:avLst/>
                <a:gdLst/>
                <a:ahLst/>
                <a:cxnLst/>
                <a:rect l="l" t="t" r="r" b="b"/>
                <a:pathLst>
                  <a:path w="27146" h="32194" extrusionOk="0">
                    <a:moveTo>
                      <a:pt x="16097" y="95"/>
                    </a:moveTo>
                    <a:cubicBezTo>
                      <a:pt x="20384" y="95"/>
                      <a:pt x="24289" y="1810"/>
                      <a:pt x="27147" y="4572"/>
                    </a:cubicBezTo>
                    <a:lnTo>
                      <a:pt x="27147" y="27718"/>
                    </a:lnTo>
                    <a:cubicBezTo>
                      <a:pt x="24289" y="30480"/>
                      <a:pt x="20384" y="32194"/>
                      <a:pt x="16097" y="32194"/>
                    </a:cubicBezTo>
                    <a:cubicBezTo>
                      <a:pt x="7239" y="32194"/>
                      <a:pt x="0" y="24955"/>
                      <a:pt x="0" y="16097"/>
                    </a:cubicBezTo>
                    <a:cubicBezTo>
                      <a:pt x="0" y="7239"/>
                      <a:pt x="7239"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9" name="Google Shape;299;p5"/>
            <p:cNvSpPr/>
            <p:nvPr/>
          </p:nvSpPr>
          <p:spPr>
            <a:xfrm>
              <a:off x="8488394"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5"/>
            <p:cNvSpPr/>
            <p:nvPr/>
          </p:nvSpPr>
          <p:spPr>
            <a:xfrm>
              <a:off x="8536019"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5"/>
            <p:cNvSpPr/>
            <p:nvPr/>
          </p:nvSpPr>
          <p:spPr>
            <a:xfrm>
              <a:off x="8464581"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5"/>
            <p:cNvSpPr/>
            <p:nvPr/>
          </p:nvSpPr>
          <p:spPr>
            <a:xfrm>
              <a:off x="8512206"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5"/>
            <p:cNvSpPr/>
            <p:nvPr/>
          </p:nvSpPr>
          <p:spPr>
            <a:xfrm>
              <a:off x="8488394"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5"/>
            <p:cNvSpPr/>
            <p:nvPr/>
          </p:nvSpPr>
          <p:spPr>
            <a:xfrm>
              <a:off x="8536019"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5"/>
            <p:cNvSpPr/>
            <p:nvPr/>
          </p:nvSpPr>
          <p:spPr>
            <a:xfrm>
              <a:off x="8464581"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5"/>
            <p:cNvSpPr/>
            <p:nvPr/>
          </p:nvSpPr>
          <p:spPr>
            <a:xfrm>
              <a:off x="8512206"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5"/>
            <p:cNvSpPr/>
            <p:nvPr/>
          </p:nvSpPr>
          <p:spPr>
            <a:xfrm>
              <a:off x="8488394"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5"/>
            <p:cNvSpPr/>
            <p:nvPr/>
          </p:nvSpPr>
          <p:spPr>
            <a:xfrm>
              <a:off x="8536019"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5"/>
            <p:cNvSpPr/>
            <p:nvPr/>
          </p:nvSpPr>
          <p:spPr>
            <a:xfrm>
              <a:off x="8464581"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5"/>
            <p:cNvSpPr/>
            <p:nvPr/>
          </p:nvSpPr>
          <p:spPr>
            <a:xfrm>
              <a:off x="8512206"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5"/>
            <p:cNvSpPr/>
            <p:nvPr/>
          </p:nvSpPr>
          <p:spPr>
            <a:xfrm>
              <a:off x="8488394"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5"/>
            <p:cNvSpPr/>
            <p:nvPr/>
          </p:nvSpPr>
          <p:spPr>
            <a:xfrm>
              <a:off x="8536019"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5"/>
            <p:cNvSpPr/>
            <p:nvPr/>
          </p:nvSpPr>
          <p:spPr>
            <a:xfrm>
              <a:off x="8464581"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5"/>
            <p:cNvSpPr/>
            <p:nvPr/>
          </p:nvSpPr>
          <p:spPr>
            <a:xfrm>
              <a:off x="8512206"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5"/>
            <p:cNvSpPr/>
            <p:nvPr/>
          </p:nvSpPr>
          <p:spPr>
            <a:xfrm>
              <a:off x="8393144"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5"/>
            <p:cNvSpPr/>
            <p:nvPr/>
          </p:nvSpPr>
          <p:spPr>
            <a:xfrm>
              <a:off x="8440769"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5"/>
            <p:cNvSpPr/>
            <p:nvPr/>
          </p:nvSpPr>
          <p:spPr>
            <a:xfrm>
              <a:off x="8369331"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5"/>
            <p:cNvSpPr/>
            <p:nvPr/>
          </p:nvSpPr>
          <p:spPr>
            <a:xfrm>
              <a:off x="8416956"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5"/>
            <p:cNvSpPr/>
            <p:nvPr/>
          </p:nvSpPr>
          <p:spPr>
            <a:xfrm>
              <a:off x="8393144"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5"/>
            <p:cNvSpPr/>
            <p:nvPr/>
          </p:nvSpPr>
          <p:spPr>
            <a:xfrm>
              <a:off x="8440769"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5"/>
            <p:cNvSpPr/>
            <p:nvPr/>
          </p:nvSpPr>
          <p:spPr>
            <a:xfrm>
              <a:off x="8369331"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5"/>
            <p:cNvSpPr/>
            <p:nvPr/>
          </p:nvSpPr>
          <p:spPr>
            <a:xfrm>
              <a:off x="8416956"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5"/>
            <p:cNvSpPr/>
            <p:nvPr/>
          </p:nvSpPr>
          <p:spPr>
            <a:xfrm>
              <a:off x="8393144"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5"/>
            <p:cNvSpPr/>
            <p:nvPr/>
          </p:nvSpPr>
          <p:spPr>
            <a:xfrm>
              <a:off x="8440769"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5"/>
            <p:cNvSpPr/>
            <p:nvPr/>
          </p:nvSpPr>
          <p:spPr>
            <a:xfrm>
              <a:off x="8369331"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5"/>
            <p:cNvSpPr/>
            <p:nvPr/>
          </p:nvSpPr>
          <p:spPr>
            <a:xfrm>
              <a:off x="8416956"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5"/>
            <p:cNvSpPr/>
            <p:nvPr/>
          </p:nvSpPr>
          <p:spPr>
            <a:xfrm>
              <a:off x="8393144"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5"/>
            <p:cNvSpPr/>
            <p:nvPr/>
          </p:nvSpPr>
          <p:spPr>
            <a:xfrm>
              <a:off x="8440769"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5"/>
            <p:cNvSpPr/>
            <p:nvPr/>
          </p:nvSpPr>
          <p:spPr>
            <a:xfrm>
              <a:off x="8369331"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5"/>
            <p:cNvSpPr/>
            <p:nvPr/>
          </p:nvSpPr>
          <p:spPr>
            <a:xfrm>
              <a:off x="8416956"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5"/>
            <p:cNvSpPr/>
            <p:nvPr/>
          </p:nvSpPr>
          <p:spPr>
            <a:xfrm>
              <a:off x="8297894"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5"/>
            <p:cNvSpPr/>
            <p:nvPr/>
          </p:nvSpPr>
          <p:spPr>
            <a:xfrm>
              <a:off x="8345519"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5"/>
            <p:cNvSpPr/>
            <p:nvPr/>
          </p:nvSpPr>
          <p:spPr>
            <a:xfrm>
              <a:off x="8274081"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5"/>
            <p:cNvSpPr/>
            <p:nvPr/>
          </p:nvSpPr>
          <p:spPr>
            <a:xfrm>
              <a:off x="8321706"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5"/>
            <p:cNvSpPr/>
            <p:nvPr/>
          </p:nvSpPr>
          <p:spPr>
            <a:xfrm>
              <a:off x="8297894"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5"/>
            <p:cNvSpPr/>
            <p:nvPr/>
          </p:nvSpPr>
          <p:spPr>
            <a:xfrm>
              <a:off x="8345519"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5"/>
            <p:cNvSpPr/>
            <p:nvPr/>
          </p:nvSpPr>
          <p:spPr>
            <a:xfrm>
              <a:off x="8274081"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5"/>
            <p:cNvSpPr/>
            <p:nvPr/>
          </p:nvSpPr>
          <p:spPr>
            <a:xfrm>
              <a:off x="8321706"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5"/>
            <p:cNvSpPr/>
            <p:nvPr/>
          </p:nvSpPr>
          <p:spPr>
            <a:xfrm>
              <a:off x="8297894"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5"/>
            <p:cNvSpPr/>
            <p:nvPr/>
          </p:nvSpPr>
          <p:spPr>
            <a:xfrm>
              <a:off x="8345519"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5"/>
            <p:cNvSpPr/>
            <p:nvPr/>
          </p:nvSpPr>
          <p:spPr>
            <a:xfrm>
              <a:off x="8274081"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5"/>
            <p:cNvSpPr/>
            <p:nvPr/>
          </p:nvSpPr>
          <p:spPr>
            <a:xfrm>
              <a:off x="8321706"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5"/>
            <p:cNvSpPr/>
            <p:nvPr/>
          </p:nvSpPr>
          <p:spPr>
            <a:xfrm>
              <a:off x="8297894"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5"/>
            <p:cNvSpPr/>
            <p:nvPr/>
          </p:nvSpPr>
          <p:spPr>
            <a:xfrm>
              <a:off x="8345519"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5"/>
            <p:cNvSpPr/>
            <p:nvPr/>
          </p:nvSpPr>
          <p:spPr>
            <a:xfrm>
              <a:off x="8274081"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5"/>
            <p:cNvSpPr/>
            <p:nvPr/>
          </p:nvSpPr>
          <p:spPr>
            <a:xfrm>
              <a:off x="8321706"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7" name="Google Shape;347;p5"/>
            <p:cNvGrpSpPr/>
            <p:nvPr/>
          </p:nvGrpSpPr>
          <p:grpSpPr>
            <a:xfrm>
              <a:off x="8178831" y="3872960"/>
              <a:ext cx="431864" cy="25717"/>
              <a:chOff x="8178831" y="3872960"/>
              <a:chExt cx="431864" cy="25717"/>
            </a:xfrm>
          </p:grpSpPr>
          <p:sp>
            <p:nvSpPr>
              <p:cNvPr id="348" name="Google Shape;348;p5"/>
              <p:cNvSpPr/>
              <p:nvPr/>
            </p:nvSpPr>
            <p:spPr>
              <a:xfrm>
                <a:off x="8559831"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5"/>
              <p:cNvSpPr/>
              <p:nvPr/>
            </p:nvSpPr>
            <p:spPr>
              <a:xfrm>
                <a:off x="8464581"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5"/>
              <p:cNvSpPr/>
              <p:nvPr/>
            </p:nvSpPr>
            <p:spPr>
              <a:xfrm>
                <a:off x="8512206"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5"/>
              <p:cNvSpPr/>
              <p:nvPr/>
            </p:nvSpPr>
            <p:spPr>
              <a:xfrm>
                <a:off x="8369331"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5"/>
              <p:cNvSpPr/>
              <p:nvPr/>
            </p:nvSpPr>
            <p:spPr>
              <a:xfrm>
                <a:off x="8416956"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5"/>
              <p:cNvSpPr/>
              <p:nvPr/>
            </p:nvSpPr>
            <p:spPr>
              <a:xfrm>
                <a:off x="8274081"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5"/>
              <p:cNvSpPr/>
              <p:nvPr/>
            </p:nvSpPr>
            <p:spPr>
              <a:xfrm>
                <a:off x="8321706"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5"/>
              <p:cNvSpPr/>
              <p:nvPr/>
            </p:nvSpPr>
            <p:spPr>
              <a:xfrm>
                <a:off x="8178831"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5"/>
              <p:cNvSpPr/>
              <p:nvPr/>
            </p:nvSpPr>
            <p:spPr>
              <a:xfrm>
                <a:off x="8226456"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5"/>
              <p:cNvSpPr/>
              <p:nvPr/>
            </p:nvSpPr>
            <p:spPr>
              <a:xfrm>
                <a:off x="8607361" y="3879246"/>
                <a:ext cx="3334" cy="19335"/>
              </a:xfrm>
              <a:custGeom>
                <a:avLst/>
                <a:gdLst/>
                <a:ahLst/>
                <a:cxnLst/>
                <a:rect l="l" t="t" r="r" b="b"/>
                <a:pathLst>
                  <a:path w="3334" h="19335" extrusionOk="0">
                    <a:moveTo>
                      <a:pt x="3334" y="19336"/>
                    </a:moveTo>
                    <a:lnTo>
                      <a:pt x="3334" y="19336"/>
                    </a:lnTo>
                    <a:lnTo>
                      <a:pt x="3334" y="0"/>
                    </a:lnTo>
                    <a:cubicBezTo>
                      <a:pt x="1238" y="2667"/>
                      <a:pt x="0" y="6096"/>
                      <a:pt x="0" y="9715"/>
                    </a:cubicBezTo>
                    <a:cubicBezTo>
                      <a:pt x="0" y="13335"/>
                      <a:pt x="1238" y="16573"/>
                      <a:pt x="3239" y="193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8" name="Google Shape;358;p5"/>
            <p:cNvSpPr/>
            <p:nvPr/>
          </p:nvSpPr>
          <p:spPr>
            <a:xfrm>
              <a:off x="8202644"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5"/>
            <p:cNvSpPr/>
            <p:nvPr/>
          </p:nvSpPr>
          <p:spPr>
            <a:xfrm>
              <a:off x="8250269"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5"/>
            <p:cNvSpPr/>
            <p:nvPr/>
          </p:nvSpPr>
          <p:spPr>
            <a:xfrm>
              <a:off x="8178831"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5"/>
            <p:cNvSpPr/>
            <p:nvPr/>
          </p:nvSpPr>
          <p:spPr>
            <a:xfrm>
              <a:off x="8226456"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5"/>
            <p:cNvSpPr/>
            <p:nvPr/>
          </p:nvSpPr>
          <p:spPr>
            <a:xfrm>
              <a:off x="8202644"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5"/>
            <p:cNvSpPr/>
            <p:nvPr/>
          </p:nvSpPr>
          <p:spPr>
            <a:xfrm>
              <a:off x="8250269"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5"/>
            <p:cNvSpPr/>
            <p:nvPr/>
          </p:nvSpPr>
          <p:spPr>
            <a:xfrm>
              <a:off x="8178831"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5"/>
            <p:cNvSpPr/>
            <p:nvPr/>
          </p:nvSpPr>
          <p:spPr>
            <a:xfrm>
              <a:off x="8226456"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5"/>
            <p:cNvSpPr/>
            <p:nvPr/>
          </p:nvSpPr>
          <p:spPr>
            <a:xfrm>
              <a:off x="8202644"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5"/>
            <p:cNvSpPr/>
            <p:nvPr/>
          </p:nvSpPr>
          <p:spPr>
            <a:xfrm>
              <a:off x="8250269"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5"/>
            <p:cNvSpPr/>
            <p:nvPr/>
          </p:nvSpPr>
          <p:spPr>
            <a:xfrm>
              <a:off x="8178831"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5"/>
            <p:cNvSpPr/>
            <p:nvPr/>
          </p:nvSpPr>
          <p:spPr>
            <a:xfrm>
              <a:off x="8226456"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5"/>
            <p:cNvSpPr/>
            <p:nvPr/>
          </p:nvSpPr>
          <p:spPr>
            <a:xfrm>
              <a:off x="8202644"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5"/>
            <p:cNvSpPr/>
            <p:nvPr/>
          </p:nvSpPr>
          <p:spPr>
            <a:xfrm>
              <a:off x="8250269"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5"/>
            <p:cNvSpPr/>
            <p:nvPr/>
          </p:nvSpPr>
          <p:spPr>
            <a:xfrm>
              <a:off x="8178831"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5"/>
            <p:cNvSpPr/>
            <p:nvPr/>
          </p:nvSpPr>
          <p:spPr>
            <a:xfrm>
              <a:off x="8226456"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4" name="Google Shape;374;p5"/>
            <p:cNvGrpSpPr/>
            <p:nvPr/>
          </p:nvGrpSpPr>
          <p:grpSpPr>
            <a:xfrm>
              <a:off x="8171116" y="3458908"/>
              <a:ext cx="439673" cy="17621"/>
              <a:chOff x="8171116" y="3458908"/>
              <a:chExt cx="439673" cy="17621"/>
            </a:xfrm>
          </p:grpSpPr>
          <p:sp>
            <p:nvSpPr>
              <p:cNvPr id="375" name="Google Shape;375;p5"/>
              <p:cNvSpPr/>
              <p:nvPr/>
            </p:nvSpPr>
            <p:spPr>
              <a:xfrm>
                <a:off x="8488394"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5"/>
              <p:cNvSpPr/>
              <p:nvPr/>
            </p:nvSpPr>
            <p:spPr>
              <a:xfrm>
                <a:off x="8536019"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5"/>
              <p:cNvSpPr/>
              <p:nvPr/>
            </p:nvSpPr>
            <p:spPr>
              <a:xfrm>
                <a:off x="8393144"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5"/>
              <p:cNvSpPr/>
              <p:nvPr/>
            </p:nvSpPr>
            <p:spPr>
              <a:xfrm>
                <a:off x="8440769"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5"/>
              <p:cNvSpPr/>
              <p:nvPr/>
            </p:nvSpPr>
            <p:spPr>
              <a:xfrm>
                <a:off x="8297894"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5"/>
              <p:cNvSpPr/>
              <p:nvPr/>
            </p:nvSpPr>
            <p:spPr>
              <a:xfrm>
                <a:off x="8345519"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5"/>
              <p:cNvSpPr/>
              <p:nvPr/>
            </p:nvSpPr>
            <p:spPr>
              <a:xfrm>
                <a:off x="8202644"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5"/>
              <p:cNvSpPr/>
              <p:nvPr/>
            </p:nvSpPr>
            <p:spPr>
              <a:xfrm>
                <a:off x="8250269"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5"/>
              <p:cNvSpPr/>
              <p:nvPr/>
            </p:nvSpPr>
            <p:spPr>
              <a:xfrm>
                <a:off x="8171116" y="3458908"/>
                <a:ext cx="16097" cy="17621"/>
              </a:xfrm>
              <a:custGeom>
                <a:avLst/>
                <a:gdLst/>
                <a:ahLst/>
                <a:cxnLst/>
                <a:rect l="l" t="t" r="r" b="b"/>
                <a:pathLst>
                  <a:path w="16097" h="17621" extrusionOk="0">
                    <a:moveTo>
                      <a:pt x="16097" y="1524"/>
                    </a:moveTo>
                    <a:cubicBezTo>
                      <a:pt x="16097" y="953"/>
                      <a:pt x="16002" y="476"/>
                      <a:pt x="15907" y="0"/>
                    </a:cubicBezTo>
                    <a:lnTo>
                      <a:pt x="0" y="0"/>
                    </a:lnTo>
                    <a:lnTo>
                      <a:pt x="0" y="17621"/>
                    </a:lnTo>
                    <a:cubicBezTo>
                      <a:pt x="0" y="17621"/>
                      <a:pt x="0" y="17621"/>
                      <a:pt x="0" y="17621"/>
                    </a:cubicBezTo>
                    <a:cubicBezTo>
                      <a:pt x="8858" y="17621"/>
                      <a:pt x="16097" y="10382"/>
                      <a:pt x="16097"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5"/>
              <p:cNvSpPr/>
              <p:nvPr/>
            </p:nvSpPr>
            <p:spPr>
              <a:xfrm>
                <a:off x="8583548" y="3458908"/>
                <a:ext cx="27241" cy="17621"/>
              </a:xfrm>
              <a:custGeom>
                <a:avLst/>
                <a:gdLst/>
                <a:ahLst/>
                <a:cxnLst/>
                <a:rect l="l" t="t" r="r" b="b"/>
                <a:pathLst>
                  <a:path w="27241" h="17621" extrusionOk="0">
                    <a:moveTo>
                      <a:pt x="95" y="1524"/>
                    </a:moveTo>
                    <a:cubicBezTo>
                      <a:pt x="95" y="10382"/>
                      <a:pt x="7334" y="17621"/>
                      <a:pt x="16193" y="17621"/>
                    </a:cubicBezTo>
                    <a:cubicBezTo>
                      <a:pt x="20479" y="17621"/>
                      <a:pt x="24384" y="15907"/>
                      <a:pt x="27242" y="13145"/>
                    </a:cubicBezTo>
                    <a:lnTo>
                      <a:pt x="27242" y="0"/>
                    </a:ln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5" name="Google Shape;385;p5"/>
            <p:cNvGrpSpPr/>
            <p:nvPr/>
          </p:nvGrpSpPr>
          <p:grpSpPr>
            <a:xfrm>
              <a:off x="8171116" y="3539585"/>
              <a:ext cx="16097" cy="317944"/>
              <a:chOff x="8171116" y="3539585"/>
              <a:chExt cx="16097" cy="317944"/>
            </a:xfrm>
          </p:grpSpPr>
          <p:sp>
            <p:nvSpPr>
              <p:cNvPr id="386" name="Google Shape;386;p5"/>
              <p:cNvSpPr/>
              <p:nvPr/>
            </p:nvSpPr>
            <p:spPr>
              <a:xfrm>
                <a:off x="8171116" y="3825335"/>
                <a:ext cx="16097" cy="32194"/>
              </a:xfrm>
              <a:custGeom>
                <a:avLst/>
                <a:gdLst/>
                <a:ahLst/>
                <a:cxnLst/>
                <a:rect l="l" t="t" r="r" b="b"/>
                <a:pathLst>
                  <a:path w="16097" h="32194" extrusionOk="0">
                    <a:moveTo>
                      <a:pt x="0" y="0"/>
                    </a:moveTo>
                    <a:cubicBezTo>
                      <a:pt x="0" y="0"/>
                      <a:pt x="0" y="0"/>
                      <a:pt x="0" y="0"/>
                    </a:cubicBezTo>
                    <a:cubicBezTo>
                      <a:pt x="8858" y="0"/>
                      <a:pt x="16097" y="7239"/>
                      <a:pt x="16097" y="16097"/>
                    </a:cubicBezTo>
                    <a:cubicBezTo>
                      <a:pt x="16097" y="24955"/>
                      <a:pt x="8858" y="32195"/>
                      <a:pt x="0" y="32195"/>
                    </a:cubicBezTo>
                    <a:cubicBezTo>
                      <a:pt x="0" y="32195"/>
                      <a:pt x="0" y="32195"/>
                      <a:pt x="0" y="32195"/>
                    </a:cubicBezTo>
                    <a:lnTo>
                      <a:pt x="0"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5"/>
              <p:cNvSpPr/>
              <p:nvPr/>
            </p:nvSpPr>
            <p:spPr>
              <a:xfrm>
                <a:off x="8171116" y="3730085"/>
                <a:ext cx="16097" cy="32194"/>
              </a:xfrm>
              <a:custGeom>
                <a:avLst/>
                <a:gdLst/>
                <a:ahLst/>
                <a:cxnLst/>
                <a:rect l="l" t="t" r="r" b="b"/>
                <a:pathLst>
                  <a:path w="16097" h="32194" extrusionOk="0">
                    <a:moveTo>
                      <a:pt x="0" y="0"/>
                    </a:moveTo>
                    <a:cubicBezTo>
                      <a:pt x="0" y="0"/>
                      <a:pt x="0" y="0"/>
                      <a:pt x="0" y="0"/>
                    </a:cubicBezTo>
                    <a:cubicBezTo>
                      <a:pt x="8858" y="0"/>
                      <a:pt x="16097" y="7239"/>
                      <a:pt x="16097" y="16097"/>
                    </a:cubicBezTo>
                    <a:cubicBezTo>
                      <a:pt x="16097" y="24955"/>
                      <a:pt x="8858" y="32195"/>
                      <a:pt x="0" y="32195"/>
                    </a:cubicBezTo>
                    <a:cubicBezTo>
                      <a:pt x="0" y="32195"/>
                      <a:pt x="0" y="32195"/>
                      <a:pt x="0" y="32195"/>
                    </a:cubicBezTo>
                    <a:lnTo>
                      <a:pt x="0"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5"/>
              <p:cNvSpPr/>
              <p:nvPr/>
            </p:nvSpPr>
            <p:spPr>
              <a:xfrm>
                <a:off x="8171116" y="3634835"/>
                <a:ext cx="16097" cy="32194"/>
              </a:xfrm>
              <a:custGeom>
                <a:avLst/>
                <a:gdLst/>
                <a:ahLst/>
                <a:cxnLst/>
                <a:rect l="l" t="t" r="r" b="b"/>
                <a:pathLst>
                  <a:path w="16097" h="32194" extrusionOk="0">
                    <a:moveTo>
                      <a:pt x="0" y="0"/>
                    </a:moveTo>
                    <a:cubicBezTo>
                      <a:pt x="0" y="0"/>
                      <a:pt x="0" y="0"/>
                      <a:pt x="0" y="0"/>
                    </a:cubicBezTo>
                    <a:cubicBezTo>
                      <a:pt x="8858" y="0"/>
                      <a:pt x="16097" y="7239"/>
                      <a:pt x="16097" y="16097"/>
                    </a:cubicBezTo>
                    <a:cubicBezTo>
                      <a:pt x="16097" y="24955"/>
                      <a:pt x="8858" y="32195"/>
                      <a:pt x="0" y="32195"/>
                    </a:cubicBezTo>
                    <a:cubicBezTo>
                      <a:pt x="0" y="32195"/>
                      <a:pt x="0" y="32195"/>
                      <a:pt x="0" y="32195"/>
                    </a:cubicBezTo>
                    <a:lnTo>
                      <a:pt x="0"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5"/>
              <p:cNvSpPr/>
              <p:nvPr/>
            </p:nvSpPr>
            <p:spPr>
              <a:xfrm>
                <a:off x="8171116" y="3539585"/>
                <a:ext cx="16097" cy="32194"/>
              </a:xfrm>
              <a:custGeom>
                <a:avLst/>
                <a:gdLst/>
                <a:ahLst/>
                <a:cxnLst/>
                <a:rect l="l" t="t" r="r" b="b"/>
                <a:pathLst>
                  <a:path w="16097" h="32194" extrusionOk="0">
                    <a:moveTo>
                      <a:pt x="0" y="0"/>
                    </a:moveTo>
                    <a:cubicBezTo>
                      <a:pt x="0" y="0"/>
                      <a:pt x="0" y="0"/>
                      <a:pt x="0" y="0"/>
                    </a:cubicBezTo>
                    <a:cubicBezTo>
                      <a:pt x="8858" y="0"/>
                      <a:pt x="16097" y="7239"/>
                      <a:pt x="16097" y="16097"/>
                    </a:cubicBezTo>
                    <a:cubicBezTo>
                      <a:pt x="16097" y="24955"/>
                      <a:pt x="8858" y="32195"/>
                      <a:pt x="0" y="32195"/>
                    </a:cubicBezTo>
                    <a:cubicBezTo>
                      <a:pt x="0" y="32195"/>
                      <a:pt x="0" y="32195"/>
                      <a:pt x="0" y="32195"/>
                    </a:cubicBezTo>
                    <a:lnTo>
                      <a:pt x="0"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90" name="Google Shape;390;p5"/>
          <p:cNvSpPr/>
          <p:nvPr/>
        </p:nvSpPr>
        <p:spPr>
          <a:xfrm>
            <a:off x="225" y="-8"/>
            <a:ext cx="538369" cy="538369"/>
          </a:xfrm>
          <a:custGeom>
            <a:avLst/>
            <a:gdLst/>
            <a:ahLst/>
            <a:cxnLst/>
            <a:rect l="l" t="t" r="r" b="b"/>
            <a:pathLst>
              <a:path w="443102" h="443102" extrusionOk="0">
                <a:moveTo>
                  <a:pt x="443103" y="221551"/>
                </a:moveTo>
                <a:cubicBezTo>
                  <a:pt x="443103" y="343911"/>
                  <a:pt x="343911" y="443103"/>
                  <a:pt x="221551" y="443103"/>
                </a:cubicBezTo>
                <a:cubicBezTo>
                  <a:pt x="99192" y="443103"/>
                  <a:pt x="0" y="343911"/>
                  <a:pt x="0" y="221551"/>
                </a:cubicBezTo>
                <a:cubicBezTo>
                  <a:pt x="0" y="99192"/>
                  <a:pt x="99192" y="0"/>
                  <a:pt x="221551" y="0"/>
                </a:cubicBezTo>
                <a:cubicBezTo>
                  <a:pt x="343911" y="0"/>
                  <a:pt x="443103" y="99192"/>
                  <a:pt x="443103" y="221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1" name="Google Shape;391;p5"/>
          <p:cNvGrpSpPr/>
          <p:nvPr/>
        </p:nvGrpSpPr>
        <p:grpSpPr>
          <a:xfrm>
            <a:off x="58356" y="58174"/>
            <a:ext cx="422861" cy="422861"/>
            <a:chOff x="5196025" y="2874696"/>
            <a:chExt cx="347662" cy="347662"/>
          </a:xfrm>
        </p:grpSpPr>
        <p:sp>
          <p:nvSpPr>
            <p:cNvPr id="392" name="Google Shape;392;p5"/>
            <p:cNvSpPr/>
            <p:nvPr/>
          </p:nvSpPr>
          <p:spPr>
            <a:xfrm>
              <a:off x="5196025" y="2874696"/>
              <a:ext cx="347662" cy="347662"/>
            </a:xfrm>
            <a:custGeom>
              <a:avLst/>
              <a:gdLst/>
              <a:ahLst/>
              <a:cxnLst/>
              <a:rect l="l" t="t" r="r" b="b"/>
              <a:pathLst>
                <a:path w="347662" h="347662" extrusionOk="0">
                  <a:moveTo>
                    <a:pt x="347663" y="173831"/>
                  </a:moveTo>
                  <a:cubicBezTo>
                    <a:pt x="347663" y="269836"/>
                    <a:pt x="269836" y="347663"/>
                    <a:pt x="173831" y="347663"/>
                  </a:cubicBezTo>
                  <a:cubicBezTo>
                    <a:pt x="77827" y="347663"/>
                    <a:pt x="0" y="269836"/>
                    <a:pt x="0" y="173831"/>
                  </a:cubicBezTo>
                  <a:cubicBezTo>
                    <a:pt x="0" y="77827"/>
                    <a:pt x="77827" y="0"/>
                    <a:pt x="173831" y="0"/>
                  </a:cubicBezTo>
                  <a:cubicBezTo>
                    <a:pt x="269836" y="0"/>
                    <a:pt x="347663" y="77827"/>
                    <a:pt x="347663" y="173831"/>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5"/>
            <p:cNvSpPr/>
            <p:nvPr/>
          </p:nvSpPr>
          <p:spPr>
            <a:xfrm>
              <a:off x="5249832" y="2928061"/>
              <a:ext cx="240410" cy="240410"/>
            </a:xfrm>
            <a:custGeom>
              <a:avLst/>
              <a:gdLst/>
              <a:ahLst/>
              <a:cxnLst/>
              <a:rect l="l" t="t" r="r" b="b"/>
              <a:pathLst>
                <a:path w="240410" h="240410" extrusionOk="0">
                  <a:moveTo>
                    <a:pt x="240411" y="120205"/>
                  </a:moveTo>
                  <a:cubicBezTo>
                    <a:pt x="240411" y="186593"/>
                    <a:pt x="186593" y="240411"/>
                    <a:pt x="120205" y="240411"/>
                  </a:cubicBezTo>
                  <a:cubicBezTo>
                    <a:pt x="53818" y="240411"/>
                    <a:pt x="0" y="186593"/>
                    <a:pt x="0" y="120205"/>
                  </a:cubicBezTo>
                  <a:cubicBezTo>
                    <a:pt x="0" y="53818"/>
                    <a:pt x="53818" y="0"/>
                    <a:pt x="120205" y="0"/>
                  </a:cubicBezTo>
                  <a:cubicBezTo>
                    <a:pt x="186593" y="0"/>
                    <a:pt x="240411" y="53818"/>
                    <a:pt x="240411" y="120205"/>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5"/>
            <p:cNvSpPr/>
            <p:nvPr/>
          </p:nvSpPr>
          <p:spPr>
            <a:xfrm>
              <a:off x="5299758" y="2978425"/>
              <a:ext cx="140398" cy="140398"/>
            </a:xfrm>
            <a:custGeom>
              <a:avLst/>
              <a:gdLst/>
              <a:ahLst/>
              <a:cxnLst/>
              <a:rect l="l" t="t" r="r" b="b"/>
              <a:pathLst>
                <a:path w="140398" h="140398" extrusionOk="0">
                  <a:moveTo>
                    <a:pt x="140399" y="70199"/>
                  </a:moveTo>
                  <a:cubicBezTo>
                    <a:pt x="140399" y="108969"/>
                    <a:pt x="108969" y="140398"/>
                    <a:pt x="70199" y="140398"/>
                  </a:cubicBezTo>
                  <a:cubicBezTo>
                    <a:pt x="31429" y="140398"/>
                    <a:pt x="0" y="108969"/>
                    <a:pt x="0" y="70199"/>
                  </a:cubicBezTo>
                  <a:cubicBezTo>
                    <a:pt x="0" y="31429"/>
                    <a:pt x="31429" y="0"/>
                    <a:pt x="70199" y="0"/>
                  </a:cubicBezTo>
                  <a:cubicBezTo>
                    <a:pt x="108969" y="0"/>
                    <a:pt x="140399" y="31429"/>
                    <a:pt x="140399" y="70199"/>
                  </a:cubicBezTo>
                  <a:close/>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95" name="Google Shape;395;p5"/>
          <p:cNvSpPr/>
          <p:nvPr/>
        </p:nvSpPr>
        <p:spPr>
          <a:xfrm>
            <a:off x="2633" y="539491"/>
            <a:ext cx="534319" cy="267102"/>
          </a:xfrm>
          <a:custGeom>
            <a:avLst/>
            <a:gdLst/>
            <a:ahLst/>
            <a:cxnLst/>
            <a:rect l="l" t="t" r="r" b="b"/>
            <a:pathLst>
              <a:path w="439769" h="219837" extrusionOk="0">
                <a:moveTo>
                  <a:pt x="219837" y="0"/>
                </a:moveTo>
                <a:cubicBezTo>
                  <a:pt x="98393" y="0"/>
                  <a:pt x="0" y="98393"/>
                  <a:pt x="0" y="219837"/>
                </a:cubicBezTo>
                <a:lnTo>
                  <a:pt x="439769" y="219837"/>
                </a:lnTo>
                <a:cubicBezTo>
                  <a:pt x="439769" y="98393"/>
                  <a:pt x="341281" y="0"/>
                  <a:pt x="219932"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5"/>
          <p:cNvSpPr/>
          <p:nvPr/>
        </p:nvSpPr>
        <p:spPr>
          <a:xfrm>
            <a:off x="2633" y="806873"/>
            <a:ext cx="534319" cy="267102"/>
          </a:xfrm>
          <a:custGeom>
            <a:avLst/>
            <a:gdLst/>
            <a:ahLst/>
            <a:cxnLst/>
            <a:rect l="l" t="t" r="r" b="b"/>
            <a:pathLst>
              <a:path w="439769" h="219837" extrusionOk="0">
                <a:moveTo>
                  <a:pt x="219837" y="0"/>
                </a:moveTo>
                <a:cubicBezTo>
                  <a:pt x="98393" y="0"/>
                  <a:pt x="0" y="98488"/>
                  <a:pt x="0" y="219837"/>
                </a:cubicBezTo>
                <a:lnTo>
                  <a:pt x="439769" y="219837"/>
                </a:lnTo>
                <a:cubicBezTo>
                  <a:pt x="439769" y="98393"/>
                  <a:pt x="341281" y="0"/>
                  <a:pt x="21993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98" name="Google Shape;398;p5"/>
          <p:cNvSpPr txBox="1">
            <a:spLocks noGrp="1"/>
          </p:cNvSpPr>
          <p:nvPr>
            <p:ph type="subTitle" idx="1"/>
          </p:nvPr>
        </p:nvSpPr>
        <p:spPr>
          <a:xfrm>
            <a:off x="1097800" y="3481700"/>
            <a:ext cx="6948300" cy="1122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9" name="Google Shape;399;p5"/>
          <p:cNvSpPr txBox="1">
            <a:spLocks noGrp="1"/>
          </p:cNvSpPr>
          <p:nvPr>
            <p:ph type="subTitle" idx="2"/>
          </p:nvPr>
        </p:nvSpPr>
        <p:spPr>
          <a:xfrm>
            <a:off x="1097900" y="1706650"/>
            <a:ext cx="6948300" cy="1122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0" name="Google Shape;400;p5"/>
          <p:cNvSpPr txBox="1">
            <a:spLocks noGrp="1"/>
          </p:cNvSpPr>
          <p:nvPr>
            <p:ph type="subTitle" idx="3"/>
          </p:nvPr>
        </p:nvSpPr>
        <p:spPr>
          <a:xfrm>
            <a:off x="1097900" y="1265925"/>
            <a:ext cx="6948300" cy="517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01" name="Google Shape;401;p5"/>
          <p:cNvSpPr txBox="1">
            <a:spLocks noGrp="1"/>
          </p:cNvSpPr>
          <p:nvPr>
            <p:ph type="subTitle" idx="4"/>
          </p:nvPr>
        </p:nvSpPr>
        <p:spPr>
          <a:xfrm>
            <a:off x="1097800" y="3040850"/>
            <a:ext cx="6948300" cy="517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2"/>
        <p:cNvGrpSpPr/>
        <p:nvPr/>
      </p:nvGrpSpPr>
      <p:grpSpPr>
        <a:xfrm>
          <a:off x="0" y="0"/>
          <a:ext cx="0" cy="0"/>
          <a:chOff x="0" y="0"/>
          <a:chExt cx="0" cy="0"/>
        </a:xfrm>
      </p:grpSpPr>
      <p:sp>
        <p:nvSpPr>
          <p:cNvPr id="403" name="Google Shape;40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04" name="Google Shape;404;p6"/>
          <p:cNvSpPr/>
          <p:nvPr/>
        </p:nvSpPr>
        <p:spPr>
          <a:xfrm>
            <a:off x="8605280" y="809062"/>
            <a:ext cx="538717" cy="269300"/>
          </a:xfrm>
          <a:custGeom>
            <a:avLst/>
            <a:gdLst/>
            <a:ahLst/>
            <a:cxnLst/>
            <a:rect l="l" t="t" r="r" b="b"/>
            <a:pathLst>
              <a:path w="439769" h="219837" extrusionOk="0">
                <a:moveTo>
                  <a:pt x="219932" y="219837"/>
                </a:moveTo>
                <a:cubicBezTo>
                  <a:pt x="341376" y="219837"/>
                  <a:pt x="439769" y="121444"/>
                  <a:pt x="439769" y="0"/>
                </a:cubicBezTo>
                <a:lnTo>
                  <a:pt x="0" y="0"/>
                </a:lnTo>
                <a:cubicBezTo>
                  <a:pt x="0" y="121444"/>
                  <a:pt x="98393" y="219837"/>
                  <a:pt x="219837" y="2198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6"/>
          <p:cNvSpPr/>
          <p:nvPr/>
        </p:nvSpPr>
        <p:spPr>
          <a:xfrm>
            <a:off x="8605280" y="539622"/>
            <a:ext cx="538717" cy="269300"/>
          </a:xfrm>
          <a:custGeom>
            <a:avLst/>
            <a:gdLst/>
            <a:ahLst/>
            <a:cxnLst/>
            <a:rect l="l" t="t" r="r" b="b"/>
            <a:pathLst>
              <a:path w="439769" h="219837" extrusionOk="0">
                <a:moveTo>
                  <a:pt x="219932" y="219837"/>
                </a:moveTo>
                <a:cubicBezTo>
                  <a:pt x="341376" y="219837"/>
                  <a:pt x="439769" y="121348"/>
                  <a:pt x="439769" y="0"/>
                </a:cubicBezTo>
                <a:lnTo>
                  <a:pt x="0" y="0"/>
                </a:lnTo>
                <a:cubicBezTo>
                  <a:pt x="0" y="121444"/>
                  <a:pt x="98393" y="219837"/>
                  <a:pt x="219837" y="2198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6"/>
          <p:cNvSpPr/>
          <p:nvPr/>
        </p:nvSpPr>
        <p:spPr>
          <a:xfrm>
            <a:off x="8605397" y="627"/>
            <a:ext cx="538601" cy="538599"/>
          </a:xfrm>
          <a:custGeom>
            <a:avLst/>
            <a:gdLst/>
            <a:ahLst/>
            <a:cxnLst/>
            <a:rect l="l" t="t" r="r" b="b"/>
            <a:pathLst>
              <a:path w="439674" h="439673" extrusionOk="0">
                <a:moveTo>
                  <a:pt x="439674" y="219837"/>
                </a:moveTo>
                <a:cubicBezTo>
                  <a:pt x="439674" y="341250"/>
                  <a:pt x="341250" y="439674"/>
                  <a:pt x="219837" y="439674"/>
                </a:cubicBezTo>
                <a:cubicBezTo>
                  <a:pt x="98425" y="439674"/>
                  <a:pt x="0" y="341250"/>
                  <a:pt x="0" y="219837"/>
                </a:cubicBezTo>
                <a:cubicBezTo>
                  <a:pt x="0" y="98424"/>
                  <a:pt x="98424" y="0"/>
                  <a:pt x="219837" y="0"/>
                </a:cubicBezTo>
                <a:cubicBezTo>
                  <a:pt x="341249" y="0"/>
                  <a:pt x="439674" y="98424"/>
                  <a:pt x="439674" y="2198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07" name="Google Shape;407;p6"/>
          <p:cNvGrpSpPr/>
          <p:nvPr/>
        </p:nvGrpSpPr>
        <p:grpSpPr>
          <a:xfrm>
            <a:off x="8605872" y="805"/>
            <a:ext cx="502600" cy="538398"/>
            <a:chOff x="8610886" y="1700117"/>
            <a:chExt cx="410051" cy="439293"/>
          </a:xfrm>
        </p:grpSpPr>
        <p:sp>
          <p:nvSpPr>
            <p:cNvPr id="408" name="Google Shape;408;p6"/>
            <p:cNvSpPr/>
            <p:nvPr/>
          </p:nvSpPr>
          <p:spPr>
            <a:xfrm>
              <a:off x="9001887" y="1781841"/>
              <a:ext cx="19050" cy="275843"/>
            </a:xfrm>
            <a:custGeom>
              <a:avLst/>
              <a:gdLst/>
              <a:ahLst/>
              <a:cxnLst/>
              <a:rect l="l" t="t" r="r" b="b"/>
              <a:pathLst>
                <a:path w="19050" h="275843" extrusionOk="0">
                  <a:moveTo>
                    <a:pt x="0" y="275844"/>
                  </a:moveTo>
                  <a:cubicBezTo>
                    <a:pt x="7048" y="267081"/>
                    <a:pt x="13430" y="257842"/>
                    <a:pt x="19050" y="248126"/>
                  </a:cubicBezTo>
                  <a:lnTo>
                    <a:pt x="19050" y="27718"/>
                  </a:lnTo>
                  <a:cubicBezTo>
                    <a:pt x="13430" y="18002"/>
                    <a:pt x="7048" y="8668"/>
                    <a:pt x="0" y="0"/>
                  </a:cubicBezTo>
                  <a:lnTo>
                    <a:pt x="0" y="2758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6"/>
            <p:cNvSpPr/>
            <p:nvPr/>
          </p:nvSpPr>
          <p:spPr>
            <a:xfrm>
              <a:off x="8951880" y="1736312"/>
              <a:ext cx="19050" cy="366903"/>
            </a:xfrm>
            <a:custGeom>
              <a:avLst/>
              <a:gdLst/>
              <a:ahLst/>
              <a:cxnLst/>
              <a:rect l="l" t="t" r="r" b="b"/>
              <a:pathLst>
                <a:path w="19050" h="366903" extrusionOk="0">
                  <a:moveTo>
                    <a:pt x="0" y="366903"/>
                  </a:moveTo>
                  <a:cubicBezTo>
                    <a:pt x="6572" y="362521"/>
                    <a:pt x="12954" y="357854"/>
                    <a:pt x="19050" y="352806"/>
                  </a:cubicBezTo>
                  <a:lnTo>
                    <a:pt x="19050" y="14097"/>
                  </a:lnTo>
                  <a:cubicBezTo>
                    <a:pt x="12954" y="9049"/>
                    <a:pt x="6572" y="4381"/>
                    <a:pt x="0" y="0"/>
                  </a:cubicBezTo>
                  <a:lnTo>
                    <a:pt x="0" y="3669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6"/>
            <p:cNvSpPr/>
            <p:nvPr/>
          </p:nvSpPr>
          <p:spPr>
            <a:xfrm>
              <a:off x="8901874" y="1711737"/>
              <a:ext cx="19050" cy="416052"/>
            </a:xfrm>
            <a:custGeom>
              <a:avLst/>
              <a:gdLst/>
              <a:ahLst/>
              <a:cxnLst/>
              <a:rect l="l" t="t" r="r" b="b"/>
              <a:pathLst>
                <a:path w="19050" h="416052" extrusionOk="0">
                  <a:moveTo>
                    <a:pt x="0" y="416052"/>
                  </a:moveTo>
                  <a:cubicBezTo>
                    <a:pt x="6477" y="413861"/>
                    <a:pt x="12859" y="411290"/>
                    <a:pt x="19050" y="408527"/>
                  </a:cubicBezTo>
                  <a:lnTo>
                    <a:pt x="19050" y="7525"/>
                  </a:lnTo>
                  <a:cubicBezTo>
                    <a:pt x="12859" y="4763"/>
                    <a:pt x="6477" y="2191"/>
                    <a:pt x="0" y="0"/>
                  </a:cubicBezTo>
                  <a:lnTo>
                    <a:pt x="0" y="4160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6"/>
            <p:cNvSpPr/>
            <p:nvPr/>
          </p:nvSpPr>
          <p:spPr>
            <a:xfrm>
              <a:off x="8851868" y="1700974"/>
              <a:ext cx="19050" cy="437673"/>
            </a:xfrm>
            <a:custGeom>
              <a:avLst/>
              <a:gdLst/>
              <a:ahLst/>
              <a:cxnLst/>
              <a:rect l="l" t="t" r="r" b="b"/>
              <a:pathLst>
                <a:path w="19050" h="437673" extrusionOk="0">
                  <a:moveTo>
                    <a:pt x="0" y="437578"/>
                  </a:moveTo>
                  <a:cubicBezTo>
                    <a:pt x="6477" y="437007"/>
                    <a:pt x="12763" y="436055"/>
                    <a:pt x="19050" y="434911"/>
                  </a:cubicBezTo>
                  <a:lnTo>
                    <a:pt x="19050" y="2667"/>
                  </a:lnTo>
                  <a:cubicBezTo>
                    <a:pt x="12763" y="1524"/>
                    <a:pt x="6477" y="571"/>
                    <a:pt x="0" y="0"/>
                  </a:cubicBezTo>
                  <a:lnTo>
                    <a:pt x="0" y="4376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6"/>
            <p:cNvSpPr/>
            <p:nvPr/>
          </p:nvSpPr>
          <p:spPr>
            <a:xfrm>
              <a:off x="8801862" y="1700117"/>
              <a:ext cx="19050" cy="439293"/>
            </a:xfrm>
            <a:custGeom>
              <a:avLst/>
              <a:gdLst/>
              <a:ahLst/>
              <a:cxnLst/>
              <a:rect l="l" t="t" r="r" b="b"/>
              <a:pathLst>
                <a:path w="19050" h="439293" extrusionOk="0">
                  <a:moveTo>
                    <a:pt x="0" y="437579"/>
                  </a:moveTo>
                  <a:cubicBezTo>
                    <a:pt x="6286" y="438436"/>
                    <a:pt x="12573" y="439007"/>
                    <a:pt x="19050" y="439293"/>
                  </a:cubicBezTo>
                  <a:lnTo>
                    <a:pt x="19050" y="0"/>
                  </a:lnTo>
                  <a:cubicBezTo>
                    <a:pt x="12573" y="286"/>
                    <a:pt x="6286" y="857"/>
                    <a:pt x="0" y="1715"/>
                  </a:cubicBezTo>
                  <a:lnTo>
                    <a:pt x="0" y="43757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6"/>
            <p:cNvSpPr/>
            <p:nvPr/>
          </p:nvSpPr>
          <p:spPr>
            <a:xfrm>
              <a:off x="8751855" y="1708213"/>
              <a:ext cx="19050" cy="423100"/>
            </a:xfrm>
            <a:custGeom>
              <a:avLst/>
              <a:gdLst/>
              <a:ahLst/>
              <a:cxnLst/>
              <a:rect l="l" t="t" r="r" b="b"/>
              <a:pathLst>
                <a:path w="19050" h="423100" extrusionOk="0">
                  <a:moveTo>
                    <a:pt x="0" y="416814"/>
                  </a:moveTo>
                  <a:cubicBezTo>
                    <a:pt x="6191" y="419195"/>
                    <a:pt x="12573" y="421291"/>
                    <a:pt x="19050" y="423100"/>
                  </a:cubicBezTo>
                  <a:lnTo>
                    <a:pt x="19050" y="0"/>
                  </a:lnTo>
                  <a:cubicBezTo>
                    <a:pt x="12573" y="1810"/>
                    <a:pt x="6191" y="3905"/>
                    <a:pt x="0" y="6286"/>
                  </a:cubicBezTo>
                  <a:lnTo>
                    <a:pt x="0" y="41681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6"/>
            <p:cNvSpPr/>
            <p:nvPr/>
          </p:nvSpPr>
          <p:spPr>
            <a:xfrm>
              <a:off x="8701849" y="1729263"/>
              <a:ext cx="19050" cy="381000"/>
            </a:xfrm>
            <a:custGeom>
              <a:avLst/>
              <a:gdLst/>
              <a:ahLst/>
              <a:cxnLst/>
              <a:rect l="l" t="t" r="r" b="b"/>
              <a:pathLst>
                <a:path w="19050" h="381000" extrusionOk="0">
                  <a:moveTo>
                    <a:pt x="0" y="368618"/>
                  </a:moveTo>
                  <a:cubicBezTo>
                    <a:pt x="6096" y="373094"/>
                    <a:pt x="12478" y="377190"/>
                    <a:pt x="19050" y="381000"/>
                  </a:cubicBezTo>
                  <a:lnTo>
                    <a:pt x="19050" y="0"/>
                  </a:lnTo>
                  <a:cubicBezTo>
                    <a:pt x="12478" y="3810"/>
                    <a:pt x="6096" y="7906"/>
                    <a:pt x="0" y="12383"/>
                  </a:cubicBezTo>
                  <a:lnTo>
                    <a:pt x="0" y="3686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6"/>
            <p:cNvSpPr/>
            <p:nvPr/>
          </p:nvSpPr>
          <p:spPr>
            <a:xfrm>
              <a:off x="8651843" y="1768792"/>
              <a:ext cx="19050" cy="301847"/>
            </a:xfrm>
            <a:custGeom>
              <a:avLst/>
              <a:gdLst/>
              <a:ahLst/>
              <a:cxnLst/>
              <a:rect l="l" t="t" r="r" b="b"/>
              <a:pathLst>
                <a:path w="19050" h="301847" extrusionOk="0">
                  <a:moveTo>
                    <a:pt x="0" y="278701"/>
                  </a:moveTo>
                  <a:cubicBezTo>
                    <a:pt x="5810" y="286798"/>
                    <a:pt x="12192" y="294608"/>
                    <a:pt x="19050" y="301847"/>
                  </a:cubicBezTo>
                  <a:lnTo>
                    <a:pt x="19050" y="0"/>
                  </a:lnTo>
                  <a:cubicBezTo>
                    <a:pt x="12192" y="7239"/>
                    <a:pt x="5810" y="14954"/>
                    <a:pt x="0" y="23146"/>
                  </a:cubicBezTo>
                  <a:lnTo>
                    <a:pt x="0" y="2787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6"/>
            <p:cNvSpPr/>
            <p:nvPr/>
          </p:nvSpPr>
          <p:spPr>
            <a:xfrm>
              <a:off x="8610886" y="1853850"/>
              <a:ext cx="10001" cy="131826"/>
            </a:xfrm>
            <a:custGeom>
              <a:avLst/>
              <a:gdLst/>
              <a:ahLst/>
              <a:cxnLst/>
              <a:rect l="l" t="t" r="r" b="b"/>
              <a:pathLst>
                <a:path w="10001" h="131826" extrusionOk="0">
                  <a:moveTo>
                    <a:pt x="10001" y="0"/>
                  </a:moveTo>
                  <a:cubicBezTo>
                    <a:pt x="3524" y="20765"/>
                    <a:pt x="0" y="42958"/>
                    <a:pt x="0" y="65913"/>
                  </a:cubicBezTo>
                  <a:cubicBezTo>
                    <a:pt x="0" y="88868"/>
                    <a:pt x="3524" y="110966"/>
                    <a:pt x="10001" y="131826"/>
                  </a:cubicBezTo>
                  <a:lnTo>
                    <a:pt x="10001"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7" name="Google Shape;417;p6"/>
          <p:cNvGrpSpPr/>
          <p:nvPr/>
        </p:nvGrpSpPr>
        <p:grpSpPr>
          <a:xfrm>
            <a:off x="233" y="4065068"/>
            <a:ext cx="538907" cy="538863"/>
            <a:chOff x="6027991" y="4146137"/>
            <a:chExt cx="439673" cy="439673"/>
          </a:xfrm>
        </p:grpSpPr>
        <p:sp>
          <p:nvSpPr>
            <p:cNvPr id="418" name="Google Shape;418;p6"/>
            <p:cNvSpPr/>
            <p:nvPr/>
          </p:nvSpPr>
          <p:spPr>
            <a:xfrm>
              <a:off x="6027991" y="4146137"/>
              <a:ext cx="439673" cy="439673"/>
            </a:xfrm>
            <a:custGeom>
              <a:avLst/>
              <a:gdLst/>
              <a:ahLst/>
              <a:cxnLst/>
              <a:rect l="l" t="t" r="r" b="b"/>
              <a:pathLst>
                <a:path w="439673" h="439673" extrusionOk="0">
                  <a:moveTo>
                    <a:pt x="439674" y="219837"/>
                  </a:moveTo>
                  <a:cubicBezTo>
                    <a:pt x="439674" y="341250"/>
                    <a:pt x="341249" y="439674"/>
                    <a:pt x="219837" y="439674"/>
                  </a:cubicBezTo>
                  <a:cubicBezTo>
                    <a:pt x="98424" y="439674"/>
                    <a:pt x="0" y="341249"/>
                    <a:pt x="0" y="219837"/>
                  </a:cubicBezTo>
                  <a:cubicBezTo>
                    <a:pt x="0" y="98424"/>
                    <a:pt x="98425" y="0"/>
                    <a:pt x="219837" y="0"/>
                  </a:cubicBezTo>
                  <a:cubicBezTo>
                    <a:pt x="341250" y="0"/>
                    <a:pt x="439674" y="98425"/>
                    <a:pt x="439674" y="219837"/>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6"/>
            <p:cNvSpPr/>
            <p:nvPr/>
          </p:nvSpPr>
          <p:spPr>
            <a:xfrm>
              <a:off x="6073997" y="4192143"/>
              <a:ext cx="347662" cy="347662"/>
            </a:xfrm>
            <a:custGeom>
              <a:avLst/>
              <a:gdLst/>
              <a:ahLst/>
              <a:cxnLst/>
              <a:rect l="l" t="t" r="r" b="b"/>
              <a:pathLst>
                <a:path w="347662" h="347662" extrusionOk="0">
                  <a:moveTo>
                    <a:pt x="347663" y="173831"/>
                  </a:moveTo>
                  <a:cubicBezTo>
                    <a:pt x="347663" y="269836"/>
                    <a:pt x="269836" y="347662"/>
                    <a:pt x="173831" y="347662"/>
                  </a:cubicBezTo>
                  <a:cubicBezTo>
                    <a:pt x="77827" y="347662"/>
                    <a:pt x="0" y="269836"/>
                    <a:pt x="0" y="173831"/>
                  </a:cubicBezTo>
                  <a:cubicBezTo>
                    <a:pt x="0" y="77827"/>
                    <a:pt x="77827" y="0"/>
                    <a:pt x="173831" y="0"/>
                  </a:cubicBezTo>
                  <a:cubicBezTo>
                    <a:pt x="269836" y="0"/>
                    <a:pt x="347663" y="77827"/>
                    <a:pt x="347663" y="17383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6"/>
            <p:cNvSpPr/>
            <p:nvPr/>
          </p:nvSpPr>
          <p:spPr>
            <a:xfrm>
              <a:off x="6127623" y="4245768"/>
              <a:ext cx="240411" cy="240411"/>
            </a:xfrm>
            <a:custGeom>
              <a:avLst/>
              <a:gdLst/>
              <a:ahLst/>
              <a:cxnLst/>
              <a:rect l="l" t="t" r="r" b="b"/>
              <a:pathLst>
                <a:path w="240411" h="240411" extrusionOk="0">
                  <a:moveTo>
                    <a:pt x="240411" y="120205"/>
                  </a:moveTo>
                  <a:cubicBezTo>
                    <a:pt x="240411" y="186593"/>
                    <a:pt x="186593" y="240411"/>
                    <a:pt x="120206" y="240411"/>
                  </a:cubicBezTo>
                  <a:cubicBezTo>
                    <a:pt x="53818" y="240411"/>
                    <a:pt x="0" y="186593"/>
                    <a:pt x="0" y="120205"/>
                  </a:cubicBezTo>
                  <a:cubicBezTo>
                    <a:pt x="0" y="53818"/>
                    <a:pt x="53818" y="0"/>
                    <a:pt x="120206" y="0"/>
                  </a:cubicBezTo>
                  <a:cubicBezTo>
                    <a:pt x="186593" y="0"/>
                    <a:pt x="240411" y="53818"/>
                    <a:pt x="240411" y="120205"/>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6"/>
            <p:cNvSpPr/>
            <p:nvPr/>
          </p:nvSpPr>
          <p:spPr>
            <a:xfrm>
              <a:off x="6177629" y="4295775"/>
              <a:ext cx="140398" cy="140398"/>
            </a:xfrm>
            <a:custGeom>
              <a:avLst/>
              <a:gdLst/>
              <a:ahLst/>
              <a:cxnLst/>
              <a:rect l="l" t="t" r="r" b="b"/>
              <a:pathLst>
                <a:path w="140398" h="140398" extrusionOk="0">
                  <a:moveTo>
                    <a:pt x="140398" y="70199"/>
                  </a:moveTo>
                  <a:cubicBezTo>
                    <a:pt x="140398" y="108969"/>
                    <a:pt x="108969" y="140398"/>
                    <a:pt x="70199" y="140398"/>
                  </a:cubicBezTo>
                  <a:cubicBezTo>
                    <a:pt x="31429" y="140398"/>
                    <a:pt x="0" y="108969"/>
                    <a:pt x="0" y="70199"/>
                  </a:cubicBezTo>
                  <a:cubicBezTo>
                    <a:pt x="0" y="31429"/>
                    <a:pt x="31429" y="0"/>
                    <a:pt x="70199" y="0"/>
                  </a:cubicBezTo>
                  <a:cubicBezTo>
                    <a:pt x="108969" y="0"/>
                    <a:pt x="140398" y="31429"/>
                    <a:pt x="140398" y="70199"/>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22" name="Google Shape;422;p6"/>
          <p:cNvSpPr/>
          <p:nvPr/>
        </p:nvSpPr>
        <p:spPr>
          <a:xfrm>
            <a:off x="1886" y="4604083"/>
            <a:ext cx="536616" cy="538717"/>
          </a:xfrm>
          <a:custGeom>
            <a:avLst/>
            <a:gdLst/>
            <a:ahLst/>
            <a:cxnLst/>
            <a:rect l="l" t="t" r="r" b="b"/>
            <a:pathLst>
              <a:path w="438054" h="439769" extrusionOk="0">
                <a:moveTo>
                  <a:pt x="0" y="0"/>
                </a:moveTo>
                <a:lnTo>
                  <a:pt x="438055" y="0"/>
                </a:lnTo>
                <a:lnTo>
                  <a:pt x="438055" y="439770"/>
                </a:lnTo>
                <a:lnTo>
                  <a:pt x="0" y="4397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3" name="Google Shape;423;p6"/>
          <p:cNvGrpSpPr/>
          <p:nvPr/>
        </p:nvGrpSpPr>
        <p:grpSpPr>
          <a:xfrm>
            <a:off x="2218" y="4603933"/>
            <a:ext cx="536924" cy="538981"/>
            <a:chOff x="6029610" y="4585811"/>
            <a:chExt cx="438055" cy="439769"/>
          </a:xfrm>
        </p:grpSpPr>
        <p:sp>
          <p:nvSpPr>
            <p:cNvPr id="424" name="Google Shape;424;p6"/>
            <p:cNvSpPr/>
            <p:nvPr/>
          </p:nvSpPr>
          <p:spPr>
            <a:xfrm>
              <a:off x="6461855" y="4585811"/>
              <a:ext cx="5810" cy="439769"/>
            </a:xfrm>
            <a:custGeom>
              <a:avLst/>
              <a:gdLst/>
              <a:ahLst/>
              <a:cxnLst/>
              <a:rect l="l" t="t" r="r" b="b"/>
              <a:pathLst>
                <a:path w="5810" h="439769" extrusionOk="0">
                  <a:moveTo>
                    <a:pt x="0" y="0"/>
                  </a:moveTo>
                  <a:lnTo>
                    <a:pt x="5810" y="0"/>
                  </a:lnTo>
                  <a:lnTo>
                    <a:pt x="5810" y="439770"/>
                  </a:lnTo>
                  <a:lnTo>
                    <a:pt x="0" y="4397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6"/>
            <p:cNvSpPr/>
            <p:nvPr/>
          </p:nvSpPr>
          <p:spPr>
            <a:xfrm>
              <a:off x="6411849" y="4585811"/>
              <a:ext cx="19050" cy="439769"/>
            </a:xfrm>
            <a:custGeom>
              <a:avLst/>
              <a:gdLst/>
              <a:ahLst/>
              <a:cxnLst/>
              <a:rect l="l" t="t" r="r" b="b"/>
              <a:pathLst>
                <a:path w="19050" h="439769" extrusionOk="0">
                  <a:moveTo>
                    <a:pt x="0" y="0"/>
                  </a:moveTo>
                  <a:lnTo>
                    <a:pt x="19050" y="0"/>
                  </a:lnTo>
                  <a:lnTo>
                    <a:pt x="19050" y="439770"/>
                  </a:lnTo>
                  <a:lnTo>
                    <a:pt x="0" y="4397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6"/>
            <p:cNvSpPr/>
            <p:nvPr/>
          </p:nvSpPr>
          <p:spPr>
            <a:xfrm>
              <a:off x="6361842" y="4585811"/>
              <a:ext cx="19050" cy="439769"/>
            </a:xfrm>
            <a:custGeom>
              <a:avLst/>
              <a:gdLst/>
              <a:ahLst/>
              <a:cxnLst/>
              <a:rect l="l" t="t" r="r" b="b"/>
              <a:pathLst>
                <a:path w="19050" h="439769" extrusionOk="0">
                  <a:moveTo>
                    <a:pt x="0" y="0"/>
                  </a:moveTo>
                  <a:lnTo>
                    <a:pt x="19050" y="0"/>
                  </a:lnTo>
                  <a:lnTo>
                    <a:pt x="19050" y="439770"/>
                  </a:lnTo>
                  <a:lnTo>
                    <a:pt x="0" y="4397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6"/>
            <p:cNvSpPr/>
            <p:nvPr/>
          </p:nvSpPr>
          <p:spPr>
            <a:xfrm>
              <a:off x="6311836" y="4585811"/>
              <a:ext cx="19050" cy="439769"/>
            </a:xfrm>
            <a:custGeom>
              <a:avLst/>
              <a:gdLst/>
              <a:ahLst/>
              <a:cxnLst/>
              <a:rect l="l" t="t" r="r" b="b"/>
              <a:pathLst>
                <a:path w="19050" h="439769" extrusionOk="0">
                  <a:moveTo>
                    <a:pt x="0" y="0"/>
                  </a:moveTo>
                  <a:lnTo>
                    <a:pt x="19050" y="0"/>
                  </a:lnTo>
                  <a:lnTo>
                    <a:pt x="19050" y="439770"/>
                  </a:lnTo>
                  <a:lnTo>
                    <a:pt x="0" y="4397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6"/>
            <p:cNvSpPr/>
            <p:nvPr/>
          </p:nvSpPr>
          <p:spPr>
            <a:xfrm>
              <a:off x="6261830" y="4585811"/>
              <a:ext cx="19050" cy="439769"/>
            </a:xfrm>
            <a:custGeom>
              <a:avLst/>
              <a:gdLst/>
              <a:ahLst/>
              <a:cxnLst/>
              <a:rect l="l" t="t" r="r" b="b"/>
              <a:pathLst>
                <a:path w="19050" h="439769" extrusionOk="0">
                  <a:moveTo>
                    <a:pt x="0" y="0"/>
                  </a:moveTo>
                  <a:lnTo>
                    <a:pt x="19050" y="0"/>
                  </a:lnTo>
                  <a:lnTo>
                    <a:pt x="19050" y="439770"/>
                  </a:lnTo>
                  <a:lnTo>
                    <a:pt x="0" y="4397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6"/>
            <p:cNvSpPr/>
            <p:nvPr/>
          </p:nvSpPr>
          <p:spPr>
            <a:xfrm>
              <a:off x="6211824" y="4585811"/>
              <a:ext cx="19050" cy="439769"/>
            </a:xfrm>
            <a:custGeom>
              <a:avLst/>
              <a:gdLst/>
              <a:ahLst/>
              <a:cxnLst/>
              <a:rect l="l" t="t" r="r" b="b"/>
              <a:pathLst>
                <a:path w="19050" h="439769" extrusionOk="0">
                  <a:moveTo>
                    <a:pt x="0" y="0"/>
                  </a:moveTo>
                  <a:lnTo>
                    <a:pt x="19050" y="0"/>
                  </a:lnTo>
                  <a:lnTo>
                    <a:pt x="19050" y="439770"/>
                  </a:lnTo>
                  <a:lnTo>
                    <a:pt x="0" y="4397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6"/>
            <p:cNvSpPr/>
            <p:nvPr/>
          </p:nvSpPr>
          <p:spPr>
            <a:xfrm>
              <a:off x="6161817" y="4585811"/>
              <a:ext cx="19050" cy="439769"/>
            </a:xfrm>
            <a:custGeom>
              <a:avLst/>
              <a:gdLst/>
              <a:ahLst/>
              <a:cxnLst/>
              <a:rect l="l" t="t" r="r" b="b"/>
              <a:pathLst>
                <a:path w="19050" h="439769" extrusionOk="0">
                  <a:moveTo>
                    <a:pt x="0" y="0"/>
                  </a:moveTo>
                  <a:lnTo>
                    <a:pt x="19050" y="0"/>
                  </a:lnTo>
                  <a:lnTo>
                    <a:pt x="19050" y="439770"/>
                  </a:lnTo>
                  <a:lnTo>
                    <a:pt x="0" y="4397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6"/>
            <p:cNvSpPr/>
            <p:nvPr/>
          </p:nvSpPr>
          <p:spPr>
            <a:xfrm>
              <a:off x="6111811" y="4585811"/>
              <a:ext cx="19050" cy="439769"/>
            </a:xfrm>
            <a:custGeom>
              <a:avLst/>
              <a:gdLst/>
              <a:ahLst/>
              <a:cxnLst/>
              <a:rect l="l" t="t" r="r" b="b"/>
              <a:pathLst>
                <a:path w="19050" h="439769" extrusionOk="0">
                  <a:moveTo>
                    <a:pt x="0" y="0"/>
                  </a:moveTo>
                  <a:lnTo>
                    <a:pt x="19050" y="0"/>
                  </a:lnTo>
                  <a:lnTo>
                    <a:pt x="19050" y="439770"/>
                  </a:lnTo>
                  <a:lnTo>
                    <a:pt x="0" y="4397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6"/>
            <p:cNvSpPr/>
            <p:nvPr/>
          </p:nvSpPr>
          <p:spPr>
            <a:xfrm>
              <a:off x="6061805" y="4585811"/>
              <a:ext cx="19050" cy="439769"/>
            </a:xfrm>
            <a:custGeom>
              <a:avLst/>
              <a:gdLst/>
              <a:ahLst/>
              <a:cxnLst/>
              <a:rect l="l" t="t" r="r" b="b"/>
              <a:pathLst>
                <a:path w="19050" h="439769" extrusionOk="0">
                  <a:moveTo>
                    <a:pt x="0" y="0"/>
                  </a:moveTo>
                  <a:lnTo>
                    <a:pt x="19050" y="0"/>
                  </a:lnTo>
                  <a:lnTo>
                    <a:pt x="19050" y="439770"/>
                  </a:lnTo>
                  <a:lnTo>
                    <a:pt x="0" y="4397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6"/>
            <p:cNvSpPr/>
            <p:nvPr/>
          </p:nvSpPr>
          <p:spPr>
            <a:xfrm>
              <a:off x="6029610" y="4585811"/>
              <a:ext cx="1238" cy="439769"/>
            </a:xfrm>
            <a:custGeom>
              <a:avLst/>
              <a:gdLst/>
              <a:ahLst/>
              <a:cxnLst/>
              <a:rect l="l" t="t" r="r" b="b"/>
              <a:pathLst>
                <a:path w="1238" h="439769" extrusionOk="0">
                  <a:moveTo>
                    <a:pt x="0" y="0"/>
                  </a:moveTo>
                  <a:lnTo>
                    <a:pt x="1238" y="0"/>
                  </a:lnTo>
                  <a:lnTo>
                    <a:pt x="1238" y="439770"/>
                  </a:lnTo>
                  <a:lnTo>
                    <a:pt x="0" y="4397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4"/>
        <p:cNvGrpSpPr/>
        <p:nvPr/>
      </p:nvGrpSpPr>
      <p:grpSpPr>
        <a:xfrm>
          <a:off x="0" y="0"/>
          <a:ext cx="0" cy="0"/>
          <a:chOff x="0" y="0"/>
          <a:chExt cx="0" cy="0"/>
        </a:xfrm>
      </p:grpSpPr>
      <p:sp>
        <p:nvSpPr>
          <p:cNvPr id="435" name="Google Shape;435;p7"/>
          <p:cNvSpPr txBox="1">
            <a:spLocks noGrp="1"/>
          </p:cNvSpPr>
          <p:nvPr>
            <p:ph type="title"/>
          </p:nvPr>
        </p:nvSpPr>
        <p:spPr>
          <a:xfrm>
            <a:off x="3926575" y="578400"/>
            <a:ext cx="4452300" cy="1013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36" name="Google Shape;436;p7"/>
          <p:cNvSpPr txBox="1">
            <a:spLocks noGrp="1"/>
          </p:cNvSpPr>
          <p:nvPr>
            <p:ph type="subTitle" idx="1"/>
          </p:nvPr>
        </p:nvSpPr>
        <p:spPr>
          <a:xfrm>
            <a:off x="3926575" y="1592100"/>
            <a:ext cx="4452300" cy="2973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437" name="Google Shape;437;p7"/>
          <p:cNvSpPr>
            <a:spLocks noGrp="1"/>
          </p:cNvSpPr>
          <p:nvPr>
            <p:ph type="pic" idx="2"/>
          </p:nvPr>
        </p:nvSpPr>
        <p:spPr>
          <a:xfrm>
            <a:off x="931850" y="771725"/>
            <a:ext cx="2766000" cy="3551400"/>
          </a:xfrm>
          <a:prstGeom prst="rect">
            <a:avLst/>
          </a:prstGeom>
          <a:noFill/>
          <a:ln>
            <a:noFill/>
          </a:ln>
        </p:spPr>
      </p:sp>
      <p:grpSp>
        <p:nvGrpSpPr>
          <p:cNvPr id="438" name="Google Shape;438;p7"/>
          <p:cNvGrpSpPr/>
          <p:nvPr/>
        </p:nvGrpSpPr>
        <p:grpSpPr>
          <a:xfrm>
            <a:off x="171" y="8"/>
            <a:ext cx="529762" cy="529762"/>
            <a:chOff x="8171251" y="2139844"/>
            <a:chExt cx="439673" cy="439673"/>
          </a:xfrm>
        </p:grpSpPr>
        <p:sp>
          <p:nvSpPr>
            <p:cNvPr id="439" name="Google Shape;439;p7"/>
            <p:cNvSpPr/>
            <p:nvPr/>
          </p:nvSpPr>
          <p:spPr>
            <a:xfrm>
              <a:off x="8171251" y="2139844"/>
              <a:ext cx="439673" cy="439673"/>
            </a:xfrm>
            <a:custGeom>
              <a:avLst/>
              <a:gdLst/>
              <a:ahLst/>
              <a:cxnLst/>
              <a:rect l="l" t="t" r="r" b="b"/>
              <a:pathLst>
                <a:path w="439673" h="439673" extrusionOk="0">
                  <a:moveTo>
                    <a:pt x="439674" y="219837"/>
                  </a:moveTo>
                  <a:cubicBezTo>
                    <a:pt x="439674" y="341250"/>
                    <a:pt x="341250" y="439674"/>
                    <a:pt x="219837" y="439674"/>
                  </a:cubicBezTo>
                  <a:cubicBezTo>
                    <a:pt x="98425" y="439674"/>
                    <a:pt x="0" y="341250"/>
                    <a:pt x="0" y="219837"/>
                  </a:cubicBezTo>
                  <a:cubicBezTo>
                    <a:pt x="0" y="98424"/>
                    <a:pt x="98424" y="0"/>
                    <a:pt x="219837" y="0"/>
                  </a:cubicBezTo>
                  <a:cubicBezTo>
                    <a:pt x="341249" y="0"/>
                    <a:pt x="439674" y="98424"/>
                    <a:pt x="439674" y="2198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7"/>
            <p:cNvSpPr/>
            <p:nvPr/>
          </p:nvSpPr>
          <p:spPr>
            <a:xfrm>
              <a:off x="8309635" y="2277943"/>
              <a:ext cx="162686" cy="162686"/>
            </a:xfrm>
            <a:custGeom>
              <a:avLst/>
              <a:gdLst/>
              <a:ahLst/>
              <a:cxnLst/>
              <a:rect l="l" t="t" r="r" b="b"/>
              <a:pathLst>
                <a:path w="162686" h="162686" extrusionOk="0">
                  <a:moveTo>
                    <a:pt x="162687" y="81343"/>
                  </a:moveTo>
                  <a:cubicBezTo>
                    <a:pt x="162687" y="126268"/>
                    <a:pt x="126268" y="162687"/>
                    <a:pt x="81343" y="162687"/>
                  </a:cubicBezTo>
                  <a:cubicBezTo>
                    <a:pt x="36419" y="162687"/>
                    <a:pt x="0" y="126268"/>
                    <a:pt x="0" y="81343"/>
                  </a:cubicBezTo>
                  <a:cubicBezTo>
                    <a:pt x="0" y="36419"/>
                    <a:pt x="36419" y="0"/>
                    <a:pt x="81343" y="0"/>
                  </a:cubicBezTo>
                  <a:cubicBezTo>
                    <a:pt x="126268" y="0"/>
                    <a:pt x="162687" y="36419"/>
                    <a:pt x="162687" y="813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1" name="Google Shape;441;p7"/>
          <p:cNvGrpSpPr/>
          <p:nvPr/>
        </p:nvGrpSpPr>
        <p:grpSpPr>
          <a:xfrm>
            <a:off x="8" y="529593"/>
            <a:ext cx="529763" cy="529762"/>
            <a:chOff x="8171116" y="2579370"/>
            <a:chExt cx="439674" cy="439673"/>
          </a:xfrm>
        </p:grpSpPr>
        <p:sp>
          <p:nvSpPr>
            <p:cNvPr id="442" name="Google Shape;442;p7"/>
            <p:cNvSpPr/>
            <p:nvPr/>
          </p:nvSpPr>
          <p:spPr>
            <a:xfrm>
              <a:off x="8171116" y="2579370"/>
              <a:ext cx="439674" cy="439673"/>
            </a:xfrm>
            <a:custGeom>
              <a:avLst/>
              <a:gdLst/>
              <a:ahLst/>
              <a:cxnLst/>
              <a:rect l="l" t="t" r="r" b="b"/>
              <a:pathLst>
                <a:path w="439674" h="439673" extrusionOk="0">
                  <a:moveTo>
                    <a:pt x="439674" y="219837"/>
                  </a:moveTo>
                  <a:cubicBezTo>
                    <a:pt x="439674" y="341250"/>
                    <a:pt x="341250" y="439674"/>
                    <a:pt x="219837" y="439674"/>
                  </a:cubicBezTo>
                  <a:cubicBezTo>
                    <a:pt x="98425" y="439674"/>
                    <a:pt x="0" y="341250"/>
                    <a:pt x="0" y="219837"/>
                  </a:cubicBezTo>
                  <a:cubicBezTo>
                    <a:pt x="0" y="98424"/>
                    <a:pt x="98424" y="0"/>
                    <a:pt x="219837" y="0"/>
                  </a:cubicBezTo>
                  <a:cubicBezTo>
                    <a:pt x="341249" y="0"/>
                    <a:pt x="439674" y="98424"/>
                    <a:pt x="439674" y="219837"/>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7"/>
            <p:cNvSpPr/>
            <p:nvPr/>
          </p:nvSpPr>
          <p:spPr>
            <a:xfrm>
              <a:off x="8217122" y="2625375"/>
              <a:ext cx="347662" cy="347662"/>
            </a:xfrm>
            <a:custGeom>
              <a:avLst/>
              <a:gdLst/>
              <a:ahLst/>
              <a:cxnLst/>
              <a:rect l="l" t="t" r="r" b="b"/>
              <a:pathLst>
                <a:path w="347662" h="347662" extrusionOk="0">
                  <a:moveTo>
                    <a:pt x="347663" y="173831"/>
                  </a:moveTo>
                  <a:cubicBezTo>
                    <a:pt x="347663" y="269836"/>
                    <a:pt x="269836" y="347663"/>
                    <a:pt x="173831" y="347663"/>
                  </a:cubicBezTo>
                  <a:cubicBezTo>
                    <a:pt x="77827" y="347663"/>
                    <a:pt x="0" y="269836"/>
                    <a:pt x="0" y="173831"/>
                  </a:cubicBezTo>
                  <a:cubicBezTo>
                    <a:pt x="0" y="77827"/>
                    <a:pt x="77827" y="0"/>
                    <a:pt x="173831" y="0"/>
                  </a:cubicBezTo>
                  <a:cubicBezTo>
                    <a:pt x="269836" y="0"/>
                    <a:pt x="347663" y="77827"/>
                    <a:pt x="347663" y="17383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7"/>
            <p:cNvSpPr/>
            <p:nvPr/>
          </p:nvSpPr>
          <p:spPr>
            <a:xfrm>
              <a:off x="8270748" y="2679001"/>
              <a:ext cx="240411" cy="240411"/>
            </a:xfrm>
            <a:custGeom>
              <a:avLst/>
              <a:gdLst/>
              <a:ahLst/>
              <a:cxnLst/>
              <a:rect l="l" t="t" r="r" b="b"/>
              <a:pathLst>
                <a:path w="240411" h="240411" extrusionOk="0">
                  <a:moveTo>
                    <a:pt x="240411" y="120206"/>
                  </a:moveTo>
                  <a:cubicBezTo>
                    <a:pt x="240411" y="186593"/>
                    <a:pt x="186593" y="240411"/>
                    <a:pt x="120206" y="240411"/>
                  </a:cubicBezTo>
                  <a:cubicBezTo>
                    <a:pt x="53818" y="240411"/>
                    <a:pt x="0" y="186593"/>
                    <a:pt x="0" y="120206"/>
                  </a:cubicBezTo>
                  <a:cubicBezTo>
                    <a:pt x="0" y="53818"/>
                    <a:pt x="53818" y="0"/>
                    <a:pt x="120206" y="0"/>
                  </a:cubicBezTo>
                  <a:cubicBezTo>
                    <a:pt x="186593" y="0"/>
                    <a:pt x="240411" y="53818"/>
                    <a:pt x="240411" y="120206"/>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7"/>
            <p:cNvSpPr/>
            <p:nvPr/>
          </p:nvSpPr>
          <p:spPr>
            <a:xfrm>
              <a:off x="8320754" y="2729007"/>
              <a:ext cx="140398" cy="140398"/>
            </a:xfrm>
            <a:custGeom>
              <a:avLst/>
              <a:gdLst/>
              <a:ahLst/>
              <a:cxnLst/>
              <a:rect l="l" t="t" r="r" b="b"/>
              <a:pathLst>
                <a:path w="140398" h="140398" extrusionOk="0">
                  <a:moveTo>
                    <a:pt x="140398" y="70199"/>
                  </a:moveTo>
                  <a:cubicBezTo>
                    <a:pt x="140398" y="108969"/>
                    <a:pt x="108969" y="140399"/>
                    <a:pt x="70199" y="140399"/>
                  </a:cubicBezTo>
                  <a:cubicBezTo>
                    <a:pt x="31430" y="140399"/>
                    <a:pt x="0" y="108969"/>
                    <a:pt x="0" y="70199"/>
                  </a:cubicBezTo>
                  <a:cubicBezTo>
                    <a:pt x="0" y="31429"/>
                    <a:pt x="31430" y="0"/>
                    <a:pt x="70199" y="0"/>
                  </a:cubicBezTo>
                  <a:cubicBezTo>
                    <a:pt x="108969" y="0"/>
                    <a:pt x="140398" y="31429"/>
                    <a:pt x="140398" y="70199"/>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7"/>
            <p:cNvSpPr/>
            <p:nvPr/>
          </p:nvSpPr>
          <p:spPr>
            <a:xfrm>
              <a:off x="8359997" y="2768250"/>
              <a:ext cx="61912" cy="61912"/>
            </a:xfrm>
            <a:custGeom>
              <a:avLst/>
              <a:gdLst/>
              <a:ahLst/>
              <a:cxnLst/>
              <a:rect l="l" t="t" r="r" b="b"/>
              <a:pathLst>
                <a:path w="61912" h="61912" extrusionOk="0">
                  <a:moveTo>
                    <a:pt x="61913" y="30956"/>
                  </a:moveTo>
                  <a:cubicBezTo>
                    <a:pt x="61913" y="48053"/>
                    <a:pt x="48053" y="61913"/>
                    <a:pt x="30956" y="61913"/>
                  </a:cubicBezTo>
                  <a:cubicBezTo>
                    <a:pt x="13860" y="61913"/>
                    <a:pt x="0" y="48053"/>
                    <a:pt x="0" y="30956"/>
                  </a:cubicBezTo>
                  <a:cubicBezTo>
                    <a:pt x="0" y="13860"/>
                    <a:pt x="13860" y="0"/>
                    <a:pt x="30956" y="0"/>
                  </a:cubicBezTo>
                  <a:cubicBezTo>
                    <a:pt x="48053" y="0"/>
                    <a:pt x="61913" y="13860"/>
                    <a:pt x="61913" y="30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7" name="Google Shape;447;p7"/>
          <p:cNvSpPr/>
          <p:nvPr/>
        </p:nvSpPr>
        <p:spPr>
          <a:xfrm>
            <a:off x="8614337" y="4349230"/>
            <a:ext cx="529922" cy="794825"/>
          </a:xfrm>
          <a:custGeom>
            <a:avLst/>
            <a:gdLst/>
            <a:ahLst/>
            <a:cxnLst/>
            <a:rect l="l" t="t" r="r" b="b"/>
            <a:pathLst>
              <a:path w="439769" h="659606" extrusionOk="0">
                <a:moveTo>
                  <a:pt x="0" y="0"/>
                </a:moveTo>
                <a:lnTo>
                  <a:pt x="439769" y="0"/>
                </a:lnTo>
                <a:lnTo>
                  <a:pt x="439769" y="659606"/>
                </a:lnTo>
                <a:lnTo>
                  <a:pt x="0" y="6596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7"/>
          <p:cNvSpPr/>
          <p:nvPr/>
        </p:nvSpPr>
        <p:spPr>
          <a:xfrm>
            <a:off x="8614453" y="4083642"/>
            <a:ext cx="529807" cy="529807"/>
          </a:xfrm>
          <a:custGeom>
            <a:avLst/>
            <a:gdLst/>
            <a:ahLst/>
            <a:cxnLst/>
            <a:rect l="l" t="t" r="r" b="b"/>
            <a:pathLst>
              <a:path w="439674" h="439674" extrusionOk="0">
                <a:moveTo>
                  <a:pt x="439674" y="219837"/>
                </a:moveTo>
                <a:cubicBezTo>
                  <a:pt x="439674" y="341250"/>
                  <a:pt x="341250" y="439674"/>
                  <a:pt x="219837" y="439674"/>
                </a:cubicBezTo>
                <a:cubicBezTo>
                  <a:pt x="98425" y="439674"/>
                  <a:pt x="0" y="341250"/>
                  <a:pt x="0" y="219837"/>
                </a:cubicBezTo>
                <a:cubicBezTo>
                  <a:pt x="0" y="98424"/>
                  <a:pt x="98424" y="0"/>
                  <a:pt x="219837" y="0"/>
                </a:cubicBezTo>
                <a:cubicBezTo>
                  <a:pt x="341249" y="0"/>
                  <a:pt x="439674" y="98424"/>
                  <a:pt x="439674" y="2198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9"/>
        <p:cNvGrpSpPr/>
        <p:nvPr/>
      </p:nvGrpSpPr>
      <p:grpSpPr>
        <a:xfrm>
          <a:off x="0" y="0"/>
          <a:ext cx="0" cy="0"/>
          <a:chOff x="0" y="0"/>
          <a:chExt cx="0" cy="0"/>
        </a:xfrm>
      </p:grpSpPr>
      <p:sp>
        <p:nvSpPr>
          <p:cNvPr id="450" name="Google Shape;450;p8"/>
          <p:cNvSpPr txBox="1">
            <a:spLocks noGrp="1"/>
          </p:cNvSpPr>
          <p:nvPr>
            <p:ph type="title"/>
          </p:nvPr>
        </p:nvSpPr>
        <p:spPr>
          <a:xfrm>
            <a:off x="2283750" y="1386775"/>
            <a:ext cx="4767600" cy="23700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51" name="Google Shape;451;p8"/>
          <p:cNvGrpSpPr/>
          <p:nvPr/>
        </p:nvGrpSpPr>
        <p:grpSpPr>
          <a:xfrm>
            <a:off x="844886" y="57"/>
            <a:ext cx="844702" cy="1251497"/>
            <a:chOff x="6027991" y="2826734"/>
            <a:chExt cx="439674" cy="651414"/>
          </a:xfrm>
        </p:grpSpPr>
        <p:sp>
          <p:nvSpPr>
            <p:cNvPr id="452" name="Google Shape;452;p8"/>
            <p:cNvSpPr/>
            <p:nvPr/>
          </p:nvSpPr>
          <p:spPr>
            <a:xfrm>
              <a:off x="6046755" y="30649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8"/>
            <p:cNvSpPr/>
            <p:nvPr/>
          </p:nvSpPr>
          <p:spPr>
            <a:xfrm>
              <a:off x="6046755" y="31602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8"/>
            <p:cNvSpPr/>
            <p:nvPr/>
          </p:nvSpPr>
          <p:spPr>
            <a:xfrm>
              <a:off x="6046755" y="32554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8"/>
            <p:cNvSpPr/>
            <p:nvPr/>
          </p:nvSpPr>
          <p:spPr>
            <a:xfrm>
              <a:off x="6046755" y="34459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8"/>
            <p:cNvSpPr/>
            <p:nvPr/>
          </p:nvSpPr>
          <p:spPr>
            <a:xfrm>
              <a:off x="6046755" y="33507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8"/>
            <p:cNvSpPr/>
            <p:nvPr/>
          </p:nvSpPr>
          <p:spPr>
            <a:xfrm>
              <a:off x="6046755" y="29697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8"/>
            <p:cNvSpPr/>
            <p:nvPr/>
          </p:nvSpPr>
          <p:spPr>
            <a:xfrm>
              <a:off x="6046755" y="28744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9" name="Google Shape;459;p8"/>
            <p:cNvGrpSpPr/>
            <p:nvPr/>
          </p:nvGrpSpPr>
          <p:grpSpPr>
            <a:xfrm>
              <a:off x="6027991" y="2880836"/>
              <a:ext cx="3333" cy="590931"/>
              <a:chOff x="6027991" y="2880836"/>
              <a:chExt cx="3333" cy="590931"/>
            </a:xfrm>
          </p:grpSpPr>
          <p:sp>
            <p:nvSpPr>
              <p:cNvPr id="460" name="Google Shape;460;p8"/>
              <p:cNvSpPr/>
              <p:nvPr/>
            </p:nvSpPr>
            <p:spPr>
              <a:xfrm>
                <a:off x="6027991" y="3071336"/>
                <a:ext cx="3333" cy="19431"/>
              </a:xfrm>
              <a:custGeom>
                <a:avLst/>
                <a:gdLst/>
                <a:ahLst/>
                <a:cxnLst/>
                <a:rect l="l" t="t" r="r" b="b"/>
                <a:pathLst>
                  <a:path w="3333" h="19431" extrusionOk="0">
                    <a:moveTo>
                      <a:pt x="0" y="19431"/>
                    </a:moveTo>
                    <a:cubicBezTo>
                      <a:pt x="2096" y="16764"/>
                      <a:pt x="3334" y="13335"/>
                      <a:pt x="3334" y="9716"/>
                    </a:cubicBezTo>
                    <a:cubicBezTo>
                      <a:pt x="3334" y="6096"/>
                      <a:pt x="2096" y="2667"/>
                      <a:pt x="0" y="0"/>
                    </a:cubicBezTo>
                    <a:lnTo>
                      <a:pt x="0"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8"/>
              <p:cNvSpPr/>
              <p:nvPr/>
            </p:nvSpPr>
            <p:spPr>
              <a:xfrm>
                <a:off x="6027991" y="3166586"/>
                <a:ext cx="3333" cy="19431"/>
              </a:xfrm>
              <a:custGeom>
                <a:avLst/>
                <a:gdLst/>
                <a:ahLst/>
                <a:cxnLst/>
                <a:rect l="l" t="t" r="r" b="b"/>
                <a:pathLst>
                  <a:path w="3333" h="19431" extrusionOk="0">
                    <a:moveTo>
                      <a:pt x="0" y="19431"/>
                    </a:moveTo>
                    <a:cubicBezTo>
                      <a:pt x="2096" y="16764"/>
                      <a:pt x="3334" y="13335"/>
                      <a:pt x="3334" y="9716"/>
                    </a:cubicBezTo>
                    <a:cubicBezTo>
                      <a:pt x="3334" y="6096"/>
                      <a:pt x="2096" y="2667"/>
                      <a:pt x="0" y="0"/>
                    </a:cubicBezTo>
                    <a:lnTo>
                      <a:pt x="0"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8"/>
              <p:cNvSpPr/>
              <p:nvPr/>
            </p:nvSpPr>
            <p:spPr>
              <a:xfrm>
                <a:off x="6027991" y="3261836"/>
                <a:ext cx="3333" cy="19431"/>
              </a:xfrm>
              <a:custGeom>
                <a:avLst/>
                <a:gdLst/>
                <a:ahLst/>
                <a:cxnLst/>
                <a:rect l="l" t="t" r="r" b="b"/>
                <a:pathLst>
                  <a:path w="3333" h="19431" extrusionOk="0">
                    <a:moveTo>
                      <a:pt x="0" y="19431"/>
                    </a:moveTo>
                    <a:cubicBezTo>
                      <a:pt x="2096" y="16764"/>
                      <a:pt x="3334" y="13335"/>
                      <a:pt x="3334" y="9716"/>
                    </a:cubicBezTo>
                    <a:cubicBezTo>
                      <a:pt x="3334" y="6096"/>
                      <a:pt x="2096" y="2667"/>
                      <a:pt x="0" y="0"/>
                    </a:cubicBezTo>
                    <a:lnTo>
                      <a:pt x="0"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8"/>
              <p:cNvSpPr/>
              <p:nvPr/>
            </p:nvSpPr>
            <p:spPr>
              <a:xfrm>
                <a:off x="6027991" y="3452336"/>
                <a:ext cx="3333" cy="19431"/>
              </a:xfrm>
              <a:custGeom>
                <a:avLst/>
                <a:gdLst/>
                <a:ahLst/>
                <a:cxnLst/>
                <a:rect l="l" t="t" r="r" b="b"/>
                <a:pathLst>
                  <a:path w="3333" h="19431" extrusionOk="0">
                    <a:moveTo>
                      <a:pt x="0" y="19431"/>
                    </a:moveTo>
                    <a:cubicBezTo>
                      <a:pt x="2096" y="16764"/>
                      <a:pt x="3334" y="13335"/>
                      <a:pt x="3334" y="9716"/>
                    </a:cubicBezTo>
                    <a:cubicBezTo>
                      <a:pt x="3334" y="6096"/>
                      <a:pt x="2096" y="2667"/>
                      <a:pt x="0" y="0"/>
                    </a:cubicBezTo>
                    <a:lnTo>
                      <a:pt x="0"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8"/>
              <p:cNvSpPr/>
              <p:nvPr/>
            </p:nvSpPr>
            <p:spPr>
              <a:xfrm>
                <a:off x="6027991" y="3357086"/>
                <a:ext cx="3333" cy="19431"/>
              </a:xfrm>
              <a:custGeom>
                <a:avLst/>
                <a:gdLst/>
                <a:ahLst/>
                <a:cxnLst/>
                <a:rect l="l" t="t" r="r" b="b"/>
                <a:pathLst>
                  <a:path w="3333" h="19431" extrusionOk="0">
                    <a:moveTo>
                      <a:pt x="0" y="19431"/>
                    </a:moveTo>
                    <a:cubicBezTo>
                      <a:pt x="2096" y="16764"/>
                      <a:pt x="3334" y="13335"/>
                      <a:pt x="3334" y="9716"/>
                    </a:cubicBezTo>
                    <a:cubicBezTo>
                      <a:pt x="3334" y="6096"/>
                      <a:pt x="2096" y="2667"/>
                      <a:pt x="0" y="0"/>
                    </a:cubicBezTo>
                    <a:lnTo>
                      <a:pt x="0"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8"/>
              <p:cNvSpPr/>
              <p:nvPr/>
            </p:nvSpPr>
            <p:spPr>
              <a:xfrm>
                <a:off x="6027991" y="2976086"/>
                <a:ext cx="3333" cy="19431"/>
              </a:xfrm>
              <a:custGeom>
                <a:avLst/>
                <a:gdLst/>
                <a:ahLst/>
                <a:cxnLst/>
                <a:rect l="l" t="t" r="r" b="b"/>
                <a:pathLst>
                  <a:path w="3333" h="19431" extrusionOk="0">
                    <a:moveTo>
                      <a:pt x="0" y="19431"/>
                    </a:moveTo>
                    <a:cubicBezTo>
                      <a:pt x="2096" y="16764"/>
                      <a:pt x="3334" y="13335"/>
                      <a:pt x="3334" y="9716"/>
                    </a:cubicBezTo>
                    <a:cubicBezTo>
                      <a:pt x="3334" y="6096"/>
                      <a:pt x="2096" y="2667"/>
                      <a:pt x="0" y="0"/>
                    </a:cubicBezTo>
                    <a:lnTo>
                      <a:pt x="0"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8"/>
              <p:cNvSpPr/>
              <p:nvPr/>
            </p:nvSpPr>
            <p:spPr>
              <a:xfrm>
                <a:off x="6027991" y="2880836"/>
                <a:ext cx="3333" cy="19431"/>
              </a:xfrm>
              <a:custGeom>
                <a:avLst/>
                <a:gdLst/>
                <a:ahLst/>
                <a:cxnLst/>
                <a:rect l="l" t="t" r="r" b="b"/>
                <a:pathLst>
                  <a:path w="3333" h="19431" extrusionOk="0">
                    <a:moveTo>
                      <a:pt x="0" y="19431"/>
                    </a:moveTo>
                    <a:cubicBezTo>
                      <a:pt x="2096" y="16764"/>
                      <a:pt x="3334" y="13335"/>
                      <a:pt x="3334" y="9716"/>
                    </a:cubicBezTo>
                    <a:cubicBezTo>
                      <a:pt x="3334" y="6096"/>
                      <a:pt x="2096" y="2667"/>
                      <a:pt x="0" y="0"/>
                    </a:cubicBezTo>
                    <a:lnTo>
                      <a:pt x="0"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7" name="Google Shape;467;p8"/>
            <p:cNvGrpSpPr/>
            <p:nvPr/>
          </p:nvGrpSpPr>
          <p:grpSpPr>
            <a:xfrm>
              <a:off x="6027991" y="2826734"/>
              <a:ext cx="27146" cy="603694"/>
              <a:chOff x="6027991" y="2826734"/>
              <a:chExt cx="27146" cy="603694"/>
            </a:xfrm>
          </p:grpSpPr>
          <p:sp>
            <p:nvSpPr>
              <p:cNvPr id="468" name="Google Shape;468;p8"/>
              <p:cNvSpPr/>
              <p:nvPr/>
            </p:nvSpPr>
            <p:spPr>
              <a:xfrm>
                <a:off x="6027991" y="3112484"/>
                <a:ext cx="27146" cy="32194"/>
              </a:xfrm>
              <a:custGeom>
                <a:avLst/>
                <a:gdLst/>
                <a:ahLst/>
                <a:cxnLst/>
                <a:rect l="l" t="t" r="r" b="b"/>
                <a:pathLst>
                  <a:path w="27146" h="32194" extrusionOk="0">
                    <a:moveTo>
                      <a:pt x="11049" y="95"/>
                    </a:moveTo>
                    <a:cubicBezTo>
                      <a:pt x="6763" y="95"/>
                      <a:pt x="2858" y="1810"/>
                      <a:pt x="0" y="4572"/>
                    </a:cubicBezTo>
                    <a:lnTo>
                      <a:pt x="0" y="27718"/>
                    </a:lnTo>
                    <a:cubicBezTo>
                      <a:pt x="2858" y="30480"/>
                      <a:pt x="6763" y="32194"/>
                      <a:pt x="11049" y="32194"/>
                    </a:cubicBezTo>
                    <a:cubicBezTo>
                      <a:pt x="19908" y="32194"/>
                      <a:pt x="27146" y="24955"/>
                      <a:pt x="27146" y="16097"/>
                    </a:cubicBezTo>
                    <a:cubicBezTo>
                      <a:pt x="27146" y="7239"/>
                      <a:pt x="19908" y="0"/>
                      <a:pt x="11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8"/>
              <p:cNvSpPr/>
              <p:nvPr/>
            </p:nvSpPr>
            <p:spPr>
              <a:xfrm>
                <a:off x="6027991" y="3017234"/>
                <a:ext cx="27146" cy="32194"/>
              </a:xfrm>
              <a:custGeom>
                <a:avLst/>
                <a:gdLst/>
                <a:ahLst/>
                <a:cxnLst/>
                <a:rect l="l" t="t" r="r" b="b"/>
                <a:pathLst>
                  <a:path w="27146" h="32194" extrusionOk="0">
                    <a:moveTo>
                      <a:pt x="11049" y="95"/>
                    </a:moveTo>
                    <a:cubicBezTo>
                      <a:pt x="6763" y="95"/>
                      <a:pt x="2858" y="1810"/>
                      <a:pt x="0" y="4572"/>
                    </a:cubicBezTo>
                    <a:lnTo>
                      <a:pt x="0" y="27718"/>
                    </a:lnTo>
                    <a:cubicBezTo>
                      <a:pt x="2858" y="30480"/>
                      <a:pt x="6763" y="32194"/>
                      <a:pt x="11049" y="32194"/>
                    </a:cubicBezTo>
                    <a:cubicBezTo>
                      <a:pt x="19908" y="32194"/>
                      <a:pt x="27146" y="24955"/>
                      <a:pt x="27146" y="16097"/>
                    </a:cubicBezTo>
                    <a:cubicBezTo>
                      <a:pt x="27146" y="7239"/>
                      <a:pt x="19908" y="0"/>
                      <a:pt x="11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8"/>
              <p:cNvSpPr/>
              <p:nvPr/>
            </p:nvSpPr>
            <p:spPr>
              <a:xfrm>
                <a:off x="6027991" y="3207734"/>
                <a:ext cx="27146" cy="32194"/>
              </a:xfrm>
              <a:custGeom>
                <a:avLst/>
                <a:gdLst/>
                <a:ahLst/>
                <a:cxnLst/>
                <a:rect l="l" t="t" r="r" b="b"/>
                <a:pathLst>
                  <a:path w="27146" h="32194" extrusionOk="0">
                    <a:moveTo>
                      <a:pt x="11049" y="95"/>
                    </a:moveTo>
                    <a:cubicBezTo>
                      <a:pt x="6763" y="95"/>
                      <a:pt x="2858" y="1810"/>
                      <a:pt x="0" y="4572"/>
                    </a:cubicBezTo>
                    <a:lnTo>
                      <a:pt x="0" y="27718"/>
                    </a:lnTo>
                    <a:cubicBezTo>
                      <a:pt x="2858" y="30480"/>
                      <a:pt x="6763" y="32194"/>
                      <a:pt x="11049" y="32194"/>
                    </a:cubicBezTo>
                    <a:cubicBezTo>
                      <a:pt x="19908" y="32194"/>
                      <a:pt x="27146" y="24955"/>
                      <a:pt x="27146" y="16097"/>
                    </a:cubicBezTo>
                    <a:cubicBezTo>
                      <a:pt x="27146" y="7239"/>
                      <a:pt x="19908" y="0"/>
                      <a:pt x="11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8"/>
              <p:cNvSpPr/>
              <p:nvPr/>
            </p:nvSpPr>
            <p:spPr>
              <a:xfrm>
                <a:off x="6027991" y="3302984"/>
                <a:ext cx="27146" cy="32194"/>
              </a:xfrm>
              <a:custGeom>
                <a:avLst/>
                <a:gdLst/>
                <a:ahLst/>
                <a:cxnLst/>
                <a:rect l="l" t="t" r="r" b="b"/>
                <a:pathLst>
                  <a:path w="27146" h="32194" extrusionOk="0">
                    <a:moveTo>
                      <a:pt x="11049" y="95"/>
                    </a:moveTo>
                    <a:cubicBezTo>
                      <a:pt x="6763" y="95"/>
                      <a:pt x="2858" y="1810"/>
                      <a:pt x="0" y="4572"/>
                    </a:cubicBezTo>
                    <a:lnTo>
                      <a:pt x="0" y="27718"/>
                    </a:lnTo>
                    <a:cubicBezTo>
                      <a:pt x="2858" y="30480"/>
                      <a:pt x="6763" y="32194"/>
                      <a:pt x="11049" y="32194"/>
                    </a:cubicBezTo>
                    <a:cubicBezTo>
                      <a:pt x="19908" y="32194"/>
                      <a:pt x="27146" y="24955"/>
                      <a:pt x="27146" y="16097"/>
                    </a:cubicBezTo>
                    <a:cubicBezTo>
                      <a:pt x="27146" y="7239"/>
                      <a:pt x="19908" y="0"/>
                      <a:pt x="11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8"/>
              <p:cNvSpPr/>
              <p:nvPr/>
            </p:nvSpPr>
            <p:spPr>
              <a:xfrm>
                <a:off x="6027991" y="3398234"/>
                <a:ext cx="27146" cy="32194"/>
              </a:xfrm>
              <a:custGeom>
                <a:avLst/>
                <a:gdLst/>
                <a:ahLst/>
                <a:cxnLst/>
                <a:rect l="l" t="t" r="r" b="b"/>
                <a:pathLst>
                  <a:path w="27146" h="32194" extrusionOk="0">
                    <a:moveTo>
                      <a:pt x="11049" y="95"/>
                    </a:moveTo>
                    <a:cubicBezTo>
                      <a:pt x="6763" y="95"/>
                      <a:pt x="2858" y="1810"/>
                      <a:pt x="0" y="4572"/>
                    </a:cubicBezTo>
                    <a:lnTo>
                      <a:pt x="0" y="27718"/>
                    </a:lnTo>
                    <a:cubicBezTo>
                      <a:pt x="2858" y="30480"/>
                      <a:pt x="6763" y="32194"/>
                      <a:pt x="11049" y="32194"/>
                    </a:cubicBezTo>
                    <a:cubicBezTo>
                      <a:pt x="19908" y="32194"/>
                      <a:pt x="27146" y="24955"/>
                      <a:pt x="27146" y="16097"/>
                    </a:cubicBezTo>
                    <a:cubicBezTo>
                      <a:pt x="27146" y="7239"/>
                      <a:pt x="19908" y="0"/>
                      <a:pt x="11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8"/>
              <p:cNvSpPr/>
              <p:nvPr/>
            </p:nvSpPr>
            <p:spPr>
              <a:xfrm>
                <a:off x="6027991" y="2921984"/>
                <a:ext cx="27146" cy="32194"/>
              </a:xfrm>
              <a:custGeom>
                <a:avLst/>
                <a:gdLst/>
                <a:ahLst/>
                <a:cxnLst/>
                <a:rect l="l" t="t" r="r" b="b"/>
                <a:pathLst>
                  <a:path w="27146" h="32194" extrusionOk="0">
                    <a:moveTo>
                      <a:pt x="11049" y="95"/>
                    </a:moveTo>
                    <a:cubicBezTo>
                      <a:pt x="6763" y="95"/>
                      <a:pt x="2858" y="1810"/>
                      <a:pt x="0" y="4572"/>
                    </a:cubicBezTo>
                    <a:lnTo>
                      <a:pt x="0" y="27718"/>
                    </a:lnTo>
                    <a:cubicBezTo>
                      <a:pt x="2858" y="30480"/>
                      <a:pt x="6763" y="32194"/>
                      <a:pt x="11049" y="32194"/>
                    </a:cubicBezTo>
                    <a:cubicBezTo>
                      <a:pt x="19908" y="32194"/>
                      <a:pt x="27146" y="24955"/>
                      <a:pt x="27146" y="16097"/>
                    </a:cubicBezTo>
                    <a:cubicBezTo>
                      <a:pt x="27146" y="7239"/>
                      <a:pt x="19908" y="0"/>
                      <a:pt x="11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8"/>
              <p:cNvSpPr/>
              <p:nvPr/>
            </p:nvSpPr>
            <p:spPr>
              <a:xfrm>
                <a:off x="6027991" y="2826734"/>
                <a:ext cx="27146" cy="32194"/>
              </a:xfrm>
              <a:custGeom>
                <a:avLst/>
                <a:gdLst/>
                <a:ahLst/>
                <a:cxnLst/>
                <a:rect l="l" t="t" r="r" b="b"/>
                <a:pathLst>
                  <a:path w="27146" h="32194" extrusionOk="0">
                    <a:moveTo>
                      <a:pt x="11049" y="95"/>
                    </a:moveTo>
                    <a:cubicBezTo>
                      <a:pt x="6763" y="95"/>
                      <a:pt x="2858" y="1810"/>
                      <a:pt x="0" y="4572"/>
                    </a:cubicBezTo>
                    <a:lnTo>
                      <a:pt x="0" y="27718"/>
                    </a:lnTo>
                    <a:cubicBezTo>
                      <a:pt x="2858" y="30480"/>
                      <a:pt x="6763" y="32194"/>
                      <a:pt x="11049" y="32194"/>
                    </a:cubicBezTo>
                    <a:cubicBezTo>
                      <a:pt x="19908" y="32194"/>
                      <a:pt x="27146" y="24955"/>
                      <a:pt x="27146" y="16097"/>
                    </a:cubicBezTo>
                    <a:cubicBezTo>
                      <a:pt x="27146" y="7239"/>
                      <a:pt x="19908" y="0"/>
                      <a:pt x="1104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5" name="Google Shape;475;p8"/>
            <p:cNvSpPr/>
            <p:nvPr/>
          </p:nvSpPr>
          <p:spPr>
            <a:xfrm>
              <a:off x="6142005" y="34459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8"/>
            <p:cNvSpPr/>
            <p:nvPr/>
          </p:nvSpPr>
          <p:spPr>
            <a:xfrm>
              <a:off x="6094380" y="34459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8"/>
            <p:cNvSpPr/>
            <p:nvPr/>
          </p:nvSpPr>
          <p:spPr>
            <a:xfrm>
              <a:off x="6118193" y="33983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8"/>
            <p:cNvSpPr/>
            <p:nvPr/>
          </p:nvSpPr>
          <p:spPr>
            <a:xfrm>
              <a:off x="6070568" y="33983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8"/>
            <p:cNvSpPr/>
            <p:nvPr/>
          </p:nvSpPr>
          <p:spPr>
            <a:xfrm>
              <a:off x="6142005" y="33507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8"/>
            <p:cNvSpPr/>
            <p:nvPr/>
          </p:nvSpPr>
          <p:spPr>
            <a:xfrm>
              <a:off x="6094380" y="33507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8"/>
            <p:cNvSpPr/>
            <p:nvPr/>
          </p:nvSpPr>
          <p:spPr>
            <a:xfrm>
              <a:off x="6118193" y="33030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8"/>
            <p:cNvSpPr/>
            <p:nvPr/>
          </p:nvSpPr>
          <p:spPr>
            <a:xfrm>
              <a:off x="6070568" y="33030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8"/>
            <p:cNvSpPr/>
            <p:nvPr/>
          </p:nvSpPr>
          <p:spPr>
            <a:xfrm>
              <a:off x="6142005" y="32554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8"/>
            <p:cNvSpPr/>
            <p:nvPr/>
          </p:nvSpPr>
          <p:spPr>
            <a:xfrm>
              <a:off x="6094380" y="32554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8"/>
            <p:cNvSpPr/>
            <p:nvPr/>
          </p:nvSpPr>
          <p:spPr>
            <a:xfrm>
              <a:off x="6118193" y="32078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8"/>
            <p:cNvSpPr/>
            <p:nvPr/>
          </p:nvSpPr>
          <p:spPr>
            <a:xfrm>
              <a:off x="6070568" y="32078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8"/>
            <p:cNvSpPr/>
            <p:nvPr/>
          </p:nvSpPr>
          <p:spPr>
            <a:xfrm>
              <a:off x="6142005" y="31602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8"/>
            <p:cNvSpPr/>
            <p:nvPr/>
          </p:nvSpPr>
          <p:spPr>
            <a:xfrm>
              <a:off x="6094380" y="31602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8"/>
            <p:cNvSpPr/>
            <p:nvPr/>
          </p:nvSpPr>
          <p:spPr>
            <a:xfrm>
              <a:off x="6118193" y="31125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8"/>
            <p:cNvSpPr/>
            <p:nvPr/>
          </p:nvSpPr>
          <p:spPr>
            <a:xfrm>
              <a:off x="6070568" y="31125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8"/>
            <p:cNvSpPr/>
            <p:nvPr/>
          </p:nvSpPr>
          <p:spPr>
            <a:xfrm>
              <a:off x="6142005" y="30649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8"/>
            <p:cNvSpPr/>
            <p:nvPr/>
          </p:nvSpPr>
          <p:spPr>
            <a:xfrm>
              <a:off x="6094380" y="30649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8"/>
            <p:cNvSpPr/>
            <p:nvPr/>
          </p:nvSpPr>
          <p:spPr>
            <a:xfrm>
              <a:off x="6118193" y="30173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8"/>
            <p:cNvSpPr/>
            <p:nvPr/>
          </p:nvSpPr>
          <p:spPr>
            <a:xfrm>
              <a:off x="6070568" y="30173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8"/>
            <p:cNvSpPr/>
            <p:nvPr/>
          </p:nvSpPr>
          <p:spPr>
            <a:xfrm>
              <a:off x="6142005" y="29697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8"/>
            <p:cNvSpPr/>
            <p:nvPr/>
          </p:nvSpPr>
          <p:spPr>
            <a:xfrm>
              <a:off x="6094380" y="29697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8"/>
            <p:cNvSpPr/>
            <p:nvPr/>
          </p:nvSpPr>
          <p:spPr>
            <a:xfrm>
              <a:off x="6118193" y="29220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8"/>
            <p:cNvSpPr/>
            <p:nvPr/>
          </p:nvSpPr>
          <p:spPr>
            <a:xfrm>
              <a:off x="6070568" y="29220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8"/>
            <p:cNvSpPr/>
            <p:nvPr/>
          </p:nvSpPr>
          <p:spPr>
            <a:xfrm>
              <a:off x="6142005" y="28744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8"/>
            <p:cNvSpPr/>
            <p:nvPr/>
          </p:nvSpPr>
          <p:spPr>
            <a:xfrm>
              <a:off x="6094380" y="28744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8"/>
            <p:cNvSpPr/>
            <p:nvPr/>
          </p:nvSpPr>
          <p:spPr>
            <a:xfrm>
              <a:off x="6118193" y="28268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8"/>
            <p:cNvSpPr/>
            <p:nvPr/>
          </p:nvSpPr>
          <p:spPr>
            <a:xfrm>
              <a:off x="6070568" y="28268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8"/>
            <p:cNvSpPr/>
            <p:nvPr/>
          </p:nvSpPr>
          <p:spPr>
            <a:xfrm>
              <a:off x="6237255" y="34459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8"/>
            <p:cNvSpPr/>
            <p:nvPr/>
          </p:nvSpPr>
          <p:spPr>
            <a:xfrm>
              <a:off x="6189630" y="34459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8"/>
            <p:cNvSpPr/>
            <p:nvPr/>
          </p:nvSpPr>
          <p:spPr>
            <a:xfrm>
              <a:off x="6213443" y="33983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8"/>
            <p:cNvSpPr/>
            <p:nvPr/>
          </p:nvSpPr>
          <p:spPr>
            <a:xfrm>
              <a:off x="6165818" y="33983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8"/>
            <p:cNvSpPr/>
            <p:nvPr/>
          </p:nvSpPr>
          <p:spPr>
            <a:xfrm>
              <a:off x="6237255" y="33507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8"/>
            <p:cNvSpPr/>
            <p:nvPr/>
          </p:nvSpPr>
          <p:spPr>
            <a:xfrm>
              <a:off x="6189630" y="33507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8"/>
            <p:cNvSpPr/>
            <p:nvPr/>
          </p:nvSpPr>
          <p:spPr>
            <a:xfrm>
              <a:off x="6213443" y="33030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8"/>
            <p:cNvSpPr/>
            <p:nvPr/>
          </p:nvSpPr>
          <p:spPr>
            <a:xfrm>
              <a:off x="6165818" y="33030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8"/>
            <p:cNvSpPr/>
            <p:nvPr/>
          </p:nvSpPr>
          <p:spPr>
            <a:xfrm>
              <a:off x="6237255" y="32554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8"/>
            <p:cNvSpPr/>
            <p:nvPr/>
          </p:nvSpPr>
          <p:spPr>
            <a:xfrm>
              <a:off x="6189630" y="32554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8"/>
            <p:cNvSpPr/>
            <p:nvPr/>
          </p:nvSpPr>
          <p:spPr>
            <a:xfrm>
              <a:off x="6213443" y="32078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8"/>
            <p:cNvSpPr/>
            <p:nvPr/>
          </p:nvSpPr>
          <p:spPr>
            <a:xfrm>
              <a:off x="6165818" y="32078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8"/>
            <p:cNvSpPr/>
            <p:nvPr/>
          </p:nvSpPr>
          <p:spPr>
            <a:xfrm>
              <a:off x="6237255" y="31602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8"/>
            <p:cNvSpPr/>
            <p:nvPr/>
          </p:nvSpPr>
          <p:spPr>
            <a:xfrm>
              <a:off x="6189630" y="31602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8"/>
            <p:cNvSpPr/>
            <p:nvPr/>
          </p:nvSpPr>
          <p:spPr>
            <a:xfrm>
              <a:off x="6213443" y="31125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8"/>
            <p:cNvSpPr/>
            <p:nvPr/>
          </p:nvSpPr>
          <p:spPr>
            <a:xfrm>
              <a:off x="6165818" y="31125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8"/>
            <p:cNvSpPr/>
            <p:nvPr/>
          </p:nvSpPr>
          <p:spPr>
            <a:xfrm>
              <a:off x="6237255" y="30649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8"/>
            <p:cNvSpPr/>
            <p:nvPr/>
          </p:nvSpPr>
          <p:spPr>
            <a:xfrm>
              <a:off x="6189630" y="30649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8"/>
            <p:cNvSpPr/>
            <p:nvPr/>
          </p:nvSpPr>
          <p:spPr>
            <a:xfrm>
              <a:off x="6213443" y="30173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8"/>
            <p:cNvSpPr/>
            <p:nvPr/>
          </p:nvSpPr>
          <p:spPr>
            <a:xfrm>
              <a:off x="6165818" y="30173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8"/>
            <p:cNvSpPr/>
            <p:nvPr/>
          </p:nvSpPr>
          <p:spPr>
            <a:xfrm>
              <a:off x="6237255" y="29697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8"/>
            <p:cNvSpPr/>
            <p:nvPr/>
          </p:nvSpPr>
          <p:spPr>
            <a:xfrm>
              <a:off x="6189630" y="29697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8"/>
            <p:cNvSpPr/>
            <p:nvPr/>
          </p:nvSpPr>
          <p:spPr>
            <a:xfrm>
              <a:off x="6213443" y="29220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8"/>
            <p:cNvSpPr/>
            <p:nvPr/>
          </p:nvSpPr>
          <p:spPr>
            <a:xfrm>
              <a:off x="6165818" y="29220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8"/>
            <p:cNvSpPr/>
            <p:nvPr/>
          </p:nvSpPr>
          <p:spPr>
            <a:xfrm>
              <a:off x="6237255" y="28744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8"/>
            <p:cNvSpPr/>
            <p:nvPr/>
          </p:nvSpPr>
          <p:spPr>
            <a:xfrm>
              <a:off x="6189630" y="28744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8"/>
            <p:cNvSpPr/>
            <p:nvPr/>
          </p:nvSpPr>
          <p:spPr>
            <a:xfrm>
              <a:off x="6213443" y="28268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8"/>
            <p:cNvSpPr/>
            <p:nvPr/>
          </p:nvSpPr>
          <p:spPr>
            <a:xfrm>
              <a:off x="6165818" y="28268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8"/>
            <p:cNvSpPr/>
            <p:nvPr/>
          </p:nvSpPr>
          <p:spPr>
            <a:xfrm>
              <a:off x="6332505" y="34459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8"/>
            <p:cNvSpPr/>
            <p:nvPr/>
          </p:nvSpPr>
          <p:spPr>
            <a:xfrm>
              <a:off x="6284880" y="34459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8"/>
            <p:cNvSpPr/>
            <p:nvPr/>
          </p:nvSpPr>
          <p:spPr>
            <a:xfrm>
              <a:off x="6308693" y="33983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8"/>
            <p:cNvSpPr/>
            <p:nvPr/>
          </p:nvSpPr>
          <p:spPr>
            <a:xfrm>
              <a:off x="6261068" y="33983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8"/>
            <p:cNvSpPr/>
            <p:nvPr/>
          </p:nvSpPr>
          <p:spPr>
            <a:xfrm>
              <a:off x="6332505" y="33507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8"/>
            <p:cNvSpPr/>
            <p:nvPr/>
          </p:nvSpPr>
          <p:spPr>
            <a:xfrm>
              <a:off x="6284880" y="33507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8"/>
            <p:cNvSpPr/>
            <p:nvPr/>
          </p:nvSpPr>
          <p:spPr>
            <a:xfrm>
              <a:off x="6308693" y="33030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8"/>
            <p:cNvSpPr/>
            <p:nvPr/>
          </p:nvSpPr>
          <p:spPr>
            <a:xfrm>
              <a:off x="6261068" y="33030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8"/>
            <p:cNvSpPr/>
            <p:nvPr/>
          </p:nvSpPr>
          <p:spPr>
            <a:xfrm>
              <a:off x="6332505" y="32554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8"/>
            <p:cNvSpPr/>
            <p:nvPr/>
          </p:nvSpPr>
          <p:spPr>
            <a:xfrm>
              <a:off x="6284880" y="32554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8"/>
            <p:cNvSpPr/>
            <p:nvPr/>
          </p:nvSpPr>
          <p:spPr>
            <a:xfrm>
              <a:off x="6308693" y="32078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8"/>
            <p:cNvSpPr/>
            <p:nvPr/>
          </p:nvSpPr>
          <p:spPr>
            <a:xfrm>
              <a:off x="6261068" y="32078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8"/>
            <p:cNvSpPr/>
            <p:nvPr/>
          </p:nvSpPr>
          <p:spPr>
            <a:xfrm>
              <a:off x="6332505" y="31602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8"/>
            <p:cNvSpPr/>
            <p:nvPr/>
          </p:nvSpPr>
          <p:spPr>
            <a:xfrm>
              <a:off x="6284880" y="31602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8"/>
            <p:cNvSpPr/>
            <p:nvPr/>
          </p:nvSpPr>
          <p:spPr>
            <a:xfrm>
              <a:off x="6308693" y="31125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8"/>
            <p:cNvSpPr/>
            <p:nvPr/>
          </p:nvSpPr>
          <p:spPr>
            <a:xfrm>
              <a:off x="6261068" y="31125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8"/>
            <p:cNvSpPr/>
            <p:nvPr/>
          </p:nvSpPr>
          <p:spPr>
            <a:xfrm>
              <a:off x="6332505" y="30649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8"/>
            <p:cNvSpPr/>
            <p:nvPr/>
          </p:nvSpPr>
          <p:spPr>
            <a:xfrm>
              <a:off x="6284880" y="30649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8"/>
            <p:cNvSpPr/>
            <p:nvPr/>
          </p:nvSpPr>
          <p:spPr>
            <a:xfrm>
              <a:off x="6308693" y="30173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8"/>
            <p:cNvSpPr/>
            <p:nvPr/>
          </p:nvSpPr>
          <p:spPr>
            <a:xfrm>
              <a:off x="6261068" y="30173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8"/>
            <p:cNvSpPr/>
            <p:nvPr/>
          </p:nvSpPr>
          <p:spPr>
            <a:xfrm>
              <a:off x="6332505" y="29697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8"/>
            <p:cNvSpPr/>
            <p:nvPr/>
          </p:nvSpPr>
          <p:spPr>
            <a:xfrm>
              <a:off x="6284880" y="29697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8"/>
            <p:cNvSpPr/>
            <p:nvPr/>
          </p:nvSpPr>
          <p:spPr>
            <a:xfrm>
              <a:off x="6308693" y="29220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8"/>
            <p:cNvSpPr/>
            <p:nvPr/>
          </p:nvSpPr>
          <p:spPr>
            <a:xfrm>
              <a:off x="6261068" y="29220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8"/>
            <p:cNvSpPr/>
            <p:nvPr/>
          </p:nvSpPr>
          <p:spPr>
            <a:xfrm>
              <a:off x="6332505" y="28744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8"/>
            <p:cNvSpPr/>
            <p:nvPr/>
          </p:nvSpPr>
          <p:spPr>
            <a:xfrm>
              <a:off x="6284880" y="28744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8"/>
            <p:cNvSpPr/>
            <p:nvPr/>
          </p:nvSpPr>
          <p:spPr>
            <a:xfrm>
              <a:off x="6308693" y="28268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8"/>
            <p:cNvSpPr/>
            <p:nvPr/>
          </p:nvSpPr>
          <p:spPr>
            <a:xfrm>
              <a:off x="6261068" y="28268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8"/>
            <p:cNvSpPr/>
            <p:nvPr/>
          </p:nvSpPr>
          <p:spPr>
            <a:xfrm>
              <a:off x="6427755" y="34459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8"/>
            <p:cNvSpPr/>
            <p:nvPr/>
          </p:nvSpPr>
          <p:spPr>
            <a:xfrm>
              <a:off x="6380130" y="34459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8"/>
            <p:cNvSpPr/>
            <p:nvPr/>
          </p:nvSpPr>
          <p:spPr>
            <a:xfrm>
              <a:off x="6403943" y="33983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8"/>
            <p:cNvSpPr/>
            <p:nvPr/>
          </p:nvSpPr>
          <p:spPr>
            <a:xfrm>
              <a:off x="6356318" y="33983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8"/>
            <p:cNvSpPr/>
            <p:nvPr/>
          </p:nvSpPr>
          <p:spPr>
            <a:xfrm>
              <a:off x="6427755" y="33507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8"/>
            <p:cNvSpPr/>
            <p:nvPr/>
          </p:nvSpPr>
          <p:spPr>
            <a:xfrm>
              <a:off x="6380130" y="33507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8"/>
            <p:cNvSpPr/>
            <p:nvPr/>
          </p:nvSpPr>
          <p:spPr>
            <a:xfrm>
              <a:off x="6403943" y="33030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8"/>
            <p:cNvSpPr/>
            <p:nvPr/>
          </p:nvSpPr>
          <p:spPr>
            <a:xfrm>
              <a:off x="6356318" y="33030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8"/>
            <p:cNvSpPr/>
            <p:nvPr/>
          </p:nvSpPr>
          <p:spPr>
            <a:xfrm>
              <a:off x="6427755" y="32554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8"/>
            <p:cNvSpPr/>
            <p:nvPr/>
          </p:nvSpPr>
          <p:spPr>
            <a:xfrm>
              <a:off x="6380130" y="32554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8"/>
            <p:cNvSpPr/>
            <p:nvPr/>
          </p:nvSpPr>
          <p:spPr>
            <a:xfrm>
              <a:off x="6403943" y="32078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8"/>
            <p:cNvSpPr/>
            <p:nvPr/>
          </p:nvSpPr>
          <p:spPr>
            <a:xfrm>
              <a:off x="6356318" y="32078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8"/>
            <p:cNvSpPr/>
            <p:nvPr/>
          </p:nvSpPr>
          <p:spPr>
            <a:xfrm>
              <a:off x="6427755" y="31602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8"/>
            <p:cNvSpPr/>
            <p:nvPr/>
          </p:nvSpPr>
          <p:spPr>
            <a:xfrm>
              <a:off x="6380130" y="31602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8"/>
            <p:cNvSpPr/>
            <p:nvPr/>
          </p:nvSpPr>
          <p:spPr>
            <a:xfrm>
              <a:off x="6403943" y="31125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8"/>
            <p:cNvSpPr/>
            <p:nvPr/>
          </p:nvSpPr>
          <p:spPr>
            <a:xfrm>
              <a:off x="6356318" y="31125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8"/>
            <p:cNvSpPr/>
            <p:nvPr/>
          </p:nvSpPr>
          <p:spPr>
            <a:xfrm>
              <a:off x="6427755" y="30649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8"/>
            <p:cNvSpPr/>
            <p:nvPr/>
          </p:nvSpPr>
          <p:spPr>
            <a:xfrm>
              <a:off x="6380130" y="30649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8"/>
            <p:cNvSpPr/>
            <p:nvPr/>
          </p:nvSpPr>
          <p:spPr>
            <a:xfrm>
              <a:off x="6403943" y="30173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8"/>
            <p:cNvSpPr/>
            <p:nvPr/>
          </p:nvSpPr>
          <p:spPr>
            <a:xfrm>
              <a:off x="6356318" y="30173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8"/>
            <p:cNvSpPr/>
            <p:nvPr/>
          </p:nvSpPr>
          <p:spPr>
            <a:xfrm>
              <a:off x="6427755" y="29697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8"/>
            <p:cNvSpPr/>
            <p:nvPr/>
          </p:nvSpPr>
          <p:spPr>
            <a:xfrm>
              <a:off x="6380130" y="296970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8"/>
            <p:cNvSpPr/>
            <p:nvPr/>
          </p:nvSpPr>
          <p:spPr>
            <a:xfrm>
              <a:off x="6403943" y="29220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8"/>
            <p:cNvSpPr/>
            <p:nvPr/>
          </p:nvSpPr>
          <p:spPr>
            <a:xfrm>
              <a:off x="6356318" y="292207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8"/>
            <p:cNvSpPr/>
            <p:nvPr/>
          </p:nvSpPr>
          <p:spPr>
            <a:xfrm>
              <a:off x="6427755" y="28744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8"/>
            <p:cNvSpPr/>
            <p:nvPr/>
          </p:nvSpPr>
          <p:spPr>
            <a:xfrm>
              <a:off x="6380130" y="2874454"/>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8"/>
            <p:cNvSpPr/>
            <p:nvPr/>
          </p:nvSpPr>
          <p:spPr>
            <a:xfrm>
              <a:off x="6403943" y="28268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8"/>
            <p:cNvSpPr/>
            <p:nvPr/>
          </p:nvSpPr>
          <p:spPr>
            <a:xfrm>
              <a:off x="6356318" y="2826829"/>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7" name="Google Shape;587;p8"/>
            <p:cNvGrpSpPr/>
            <p:nvPr/>
          </p:nvGrpSpPr>
          <p:grpSpPr>
            <a:xfrm>
              <a:off x="6451568" y="2826829"/>
              <a:ext cx="16097" cy="603694"/>
              <a:chOff x="6451568" y="2826829"/>
              <a:chExt cx="16097" cy="603694"/>
            </a:xfrm>
          </p:grpSpPr>
          <p:sp>
            <p:nvSpPr>
              <p:cNvPr id="588" name="Google Shape;588;p8"/>
              <p:cNvSpPr/>
              <p:nvPr/>
            </p:nvSpPr>
            <p:spPr>
              <a:xfrm>
                <a:off x="6451568" y="3398329"/>
                <a:ext cx="16097" cy="32194"/>
              </a:xfrm>
              <a:custGeom>
                <a:avLst/>
                <a:gdLst/>
                <a:ahLst/>
                <a:cxnLst/>
                <a:rect l="l" t="t" r="r" b="b"/>
                <a:pathLst>
                  <a:path w="16097" h="32194" extrusionOk="0">
                    <a:moveTo>
                      <a:pt x="16097" y="0"/>
                    </a:moveTo>
                    <a:cubicBezTo>
                      <a:pt x="16097" y="0"/>
                      <a:pt x="16097" y="0"/>
                      <a:pt x="16097" y="0"/>
                    </a:cubicBezTo>
                    <a:cubicBezTo>
                      <a:pt x="7239" y="0"/>
                      <a:pt x="0" y="7239"/>
                      <a:pt x="0" y="16097"/>
                    </a:cubicBezTo>
                    <a:cubicBezTo>
                      <a:pt x="0" y="24955"/>
                      <a:pt x="7239" y="32195"/>
                      <a:pt x="16097" y="32195"/>
                    </a:cubicBezTo>
                    <a:cubicBezTo>
                      <a:pt x="16097" y="32195"/>
                      <a:pt x="16097" y="32195"/>
                      <a:pt x="16097" y="32195"/>
                    </a:cubicBezTo>
                    <a:lnTo>
                      <a:pt x="16097"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8"/>
              <p:cNvSpPr/>
              <p:nvPr/>
            </p:nvSpPr>
            <p:spPr>
              <a:xfrm>
                <a:off x="6451568" y="3303079"/>
                <a:ext cx="16097" cy="32194"/>
              </a:xfrm>
              <a:custGeom>
                <a:avLst/>
                <a:gdLst/>
                <a:ahLst/>
                <a:cxnLst/>
                <a:rect l="l" t="t" r="r" b="b"/>
                <a:pathLst>
                  <a:path w="16097" h="32194" extrusionOk="0">
                    <a:moveTo>
                      <a:pt x="16097" y="0"/>
                    </a:moveTo>
                    <a:cubicBezTo>
                      <a:pt x="16097" y="0"/>
                      <a:pt x="16097" y="0"/>
                      <a:pt x="16097" y="0"/>
                    </a:cubicBezTo>
                    <a:cubicBezTo>
                      <a:pt x="7239" y="0"/>
                      <a:pt x="0" y="7239"/>
                      <a:pt x="0" y="16097"/>
                    </a:cubicBezTo>
                    <a:cubicBezTo>
                      <a:pt x="0" y="24955"/>
                      <a:pt x="7239" y="32195"/>
                      <a:pt x="16097" y="32195"/>
                    </a:cubicBezTo>
                    <a:cubicBezTo>
                      <a:pt x="16097" y="32195"/>
                      <a:pt x="16097" y="32195"/>
                      <a:pt x="16097" y="32195"/>
                    </a:cubicBezTo>
                    <a:lnTo>
                      <a:pt x="16097"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8"/>
              <p:cNvSpPr/>
              <p:nvPr/>
            </p:nvSpPr>
            <p:spPr>
              <a:xfrm>
                <a:off x="6451568" y="3207829"/>
                <a:ext cx="16097" cy="32194"/>
              </a:xfrm>
              <a:custGeom>
                <a:avLst/>
                <a:gdLst/>
                <a:ahLst/>
                <a:cxnLst/>
                <a:rect l="l" t="t" r="r" b="b"/>
                <a:pathLst>
                  <a:path w="16097" h="32194" extrusionOk="0">
                    <a:moveTo>
                      <a:pt x="16097" y="0"/>
                    </a:moveTo>
                    <a:cubicBezTo>
                      <a:pt x="16097" y="0"/>
                      <a:pt x="16097" y="0"/>
                      <a:pt x="16097" y="0"/>
                    </a:cubicBezTo>
                    <a:cubicBezTo>
                      <a:pt x="7239" y="0"/>
                      <a:pt x="0" y="7239"/>
                      <a:pt x="0" y="16097"/>
                    </a:cubicBezTo>
                    <a:cubicBezTo>
                      <a:pt x="0" y="24955"/>
                      <a:pt x="7239" y="32195"/>
                      <a:pt x="16097" y="32195"/>
                    </a:cubicBezTo>
                    <a:cubicBezTo>
                      <a:pt x="16097" y="32195"/>
                      <a:pt x="16097" y="32195"/>
                      <a:pt x="16097" y="32195"/>
                    </a:cubicBezTo>
                    <a:lnTo>
                      <a:pt x="16097"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8"/>
              <p:cNvSpPr/>
              <p:nvPr/>
            </p:nvSpPr>
            <p:spPr>
              <a:xfrm>
                <a:off x="6451568" y="3112579"/>
                <a:ext cx="16097" cy="32194"/>
              </a:xfrm>
              <a:custGeom>
                <a:avLst/>
                <a:gdLst/>
                <a:ahLst/>
                <a:cxnLst/>
                <a:rect l="l" t="t" r="r" b="b"/>
                <a:pathLst>
                  <a:path w="16097" h="32194" extrusionOk="0">
                    <a:moveTo>
                      <a:pt x="16097" y="0"/>
                    </a:moveTo>
                    <a:cubicBezTo>
                      <a:pt x="16097" y="0"/>
                      <a:pt x="16097" y="0"/>
                      <a:pt x="16097" y="0"/>
                    </a:cubicBezTo>
                    <a:cubicBezTo>
                      <a:pt x="7239" y="0"/>
                      <a:pt x="0" y="7239"/>
                      <a:pt x="0" y="16097"/>
                    </a:cubicBezTo>
                    <a:cubicBezTo>
                      <a:pt x="0" y="24955"/>
                      <a:pt x="7239" y="32195"/>
                      <a:pt x="16097" y="32195"/>
                    </a:cubicBezTo>
                    <a:cubicBezTo>
                      <a:pt x="16097" y="32195"/>
                      <a:pt x="16097" y="32195"/>
                      <a:pt x="16097" y="32195"/>
                    </a:cubicBezTo>
                    <a:lnTo>
                      <a:pt x="16097"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8"/>
              <p:cNvSpPr/>
              <p:nvPr/>
            </p:nvSpPr>
            <p:spPr>
              <a:xfrm>
                <a:off x="6451568" y="3017329"/>
                <a:ext cx="16097" cy="32194"/>
              </a:xfrm>
              <a:custGeom>
                <a:avLst/>
                <a:gdLst/>
                <a:ahLst/>
                <a:cxnLst/>
                <a:rect l="l" t="t" r="r" b="b"/>
                <a:pathLst>
                  <a:path w="16097" h="32194" extrusionOk="0">
                    <a:moveTo>
                      <a:pt x="16097" y="0"/>
                    </a:moveTo>
                    <a:cubicBezTo>
                      <a:pt x="16097" y="0"/>
                      <a:pt x="16097" y="0"/>
                      <a:pt x="16097" y="0"/>
                    </a:cubicBezTo>
                    <a:cubicBezTo>
                      <a:pt x="7239" y="0"/>
                      <a:pt x="0" y="7239"/>
                      <a:pt x="0" y="16097"/>
                    </a:cubicBezTo>
                    <a:cubicBezTo>
                      <a:pt x="0" y="24955"/>
                      <a:pt x="7239" y="32195"/>
                      <a:pt x="16097" y="32195"/>
                    </a:cubicBezTo>
                    <a:cubicBezTo>
                      <a:pt x="16097" y="32195"/>
                      <a:pt x="16097" y="32195"/>
                      <a:pt x="16097" y="32195"/>
                    </a:cubicBezTo>
                    <a:lnTo>
                      <a:pt x="16097"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8"/>
              <p:cNvSpPr/>
              <p:nvPr/>
            </p:nvSpPr>
            <p:spPr>
              <a:xfrm>
                <a:off x="6451568" y="2922079"/>
                <a:ext cx="16097" cy="32194"/>
              </a:xfrm>
              <a:custGeom>
                <a:avLst/>
                <a:gdLst/>
                <a:ahLst/>
                <a:cxnLst/>
                <a:rect l="l" t="t" r="r" b="b"/>
                <a:pathLst>
                  <a:path w="16097" h="32194" extrusionOk="0">
                    <a:moveTo>
                      <a:pt x="16097" y="0"/>
                    </a:moveTo>
                    <a:cubicBezTo>
                      <a:pt x="16097" y="0"/>
                      <a:pt x="16097" y="0"/>
                      <a:pt x="16097" y="0"/>
                    </a:cubicBezTo>
                    <a:cubicBezTo>
                      <a:pt x="7239" y="0"/>
                      <a:pt x="0" y="7239"/>
                      <a:pt x="0" y="16097"/>
                    </a:cubicBezTo>
                    <a:cubicBezTo>
                      <a:pt x="0" y="24955"/>
                      <a:pt x="7239" y="32195"/>
                      <a:pt x="16097" y="32195"/>
                    </a:cubicBezTo>
                    <a:cubicBezTo>
                      <a:pt x="16097" y="32195"/>
                      <a:pt x="16097" y="32195"/>
                      <a:pt x="16097" y="32195"/>
                    </a:cubicBezTo>
                    <a:lnTo>
                      <a:pt x="16097"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8"/>
              <p:cNvSpPr/>
              <p:nvPr/>
            </p:nvSpPr>
            <p:spPr>
              <a:xfrm>
                <a:off x="6451568" y="2826829"/>
                <a:ext cx="16097" cy="32194"/>
              </a:xfrm>
              <a:custGeom>
                <a:avLst/>
                <a:gdLst/>
                <a:ahLst/>
                <a:cxnLst/>
                <a:rect l="l" t="t" r="r" b="b"/>
                <a:pathLst>
                  <a:path w="16097" h="32194" extrusionOk="0">
                    <a:moveTo>
                      <a:pt x="16097" y="0"/>
                    </a:moveTo>
                    <a:cubicBezTo>
                      <a:pt x="16097" y="0"/>
                      <a:pt x="16097" y="0"/>
                      <a:pt x="16097" y="0"/>
                    </a:cubicBezTo>
                    <a:cubicBezTo>
                      <a:pt x="7239" y="0"/>
                      <a:pt x="0" y="7239"/>
                      <a:pt x="0" y="16097"/>
                    </a:cubicBezTo>
                    <a:cubicBezTo>
                      <a:pt x="0" y="24955"/>
                      <a:pt x="7239" y="32195"/>
                      <a:pt x="16097" y="32195"/>
                    </a:cubicBezTo>
                    <a:cubicBezTo>
                      <a:pt x="16097" y="32195"/>
                      <a:pt x="16097" y="32195"/>
                      <a:pt x="16097" y="32195"/>
                    </a:cubicBezTo>
                    <a:lnTo>
                      <a:pt x="16097"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95" name="Google Shape;595;p8"/>
          <p:cNvGrpSpPr/>
          <p:nvPr/>
        </p:nvGrpSpPr>
        <p:grpSpPr>
          <a:xfrm>
            <a:off x="844861" y="845001"/>
            <a:ext cx="844700" cy="844700"/>
            <a:chOff x="6027978" y="3266535"/>
            <a:chExt cx="439673" cy="439673"/>
          </a:xfrm>
        </p:grpSpPr>
        <p:sp>
          <p:nvSpPr>
            <p:cNvPr id="596" name="Google Shape;596;p8"/>
            <p:cNvSpPr/>
            <p:nvPr/>
          </p:nvSpPr>
          <p:spPr>
            <a:xfrm>
              <a:off x="6027978" y="3266535"/>
              <a:ext cx="439673" cy="439673"/>
            </a:xfrm>
            <a:custGeom>
              <a:avLst/>
              <a:gdLst/>
              <a:ahLst/>
              <a:cxnLst/>
              <a:rect l="l" t="t" r="r" b="b"/>
              <a:pathLst>
                <a:path w="439673" h="439673" extrusionOk="0">
                  <a:moveTo>
                    <a:pt x="439674" y="219837"/>
                  </a:moveTo>
                  <a:cubicBezTo>
                    <a:pt x="439674" y="341249"/>
                    <a:pt x="341249" y="439674"/>
                    <a:pt x="219837" y="439674"/>
                  </a:cubicBezTo>
                  <a:cubicBezTo>
                    <a:pt x="98424" y="439674"/>
                    <a:pt x="0" y="341249"/>
                    <a:pt x="0" y="219837"/>
                  </a:cubicBezTo>
                  <a:cubicBezTo>
                    <a:pt x="0" y="98424"/>
                    <a:pt x="98425" y="0"/>
                    <a:pt x="219837" y="0"/>
                  </a:cubicBezTo>
                  <a:cubicBezTo>
                    <a:pt x="341250" y="0"/>
                    <a:pt x="439674" y="98424"/>
                    <a:pt x="439674" y="2198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97" name="Google Shape;597;p8"/>
            <p:cNvGrpSpPr/>
            <p:nvPr/>
          </p:nvGrpSpPr>
          <p:grpSpPr>
            <a:xfrm>
              <a:off x="6062757" y="3430047"/>
              <a:ext cx="369950" cy="112775"/>
              <a:chOff x="6062757" y="3430047"/>
              <a:chExt cx="369950" cy="112775"/>
            </a:xfrm>
          </p:grpSpPr>
          <p:sp>
            <p:nvSpPr>
              <p:cNvPr id="598" name="Google Shape;598;p8"/>
              <p:cNvSpPr/>
              <p:nvPr/>
            </p:nvSpPr>
            <p:spPr>
              <a:xfrm>
                <a:off x="6191345" y="3430047"/>
                <a:ext cx="112775" cy="112775"/>
              </a:xfrm>
              <a:custGeom>
                <a:avLst/>
                <a:gdLst/>
                <a:ahLst/>
                <a:cxnLst/>
                <a:rect l="l" t="t" r="r" b="b"/>
                <a:pathLst>
                  <a:path w="112775" h="112775" extrusionOk="0">
                    <a:moveTo>
                      <a:pt x="112776" y="56388"/>
                    </a:moveTo>
                    <a:cubicBezTo>
                      <a:pt x="112776" y="87535"/>
                      <a:pt x="87535" y="112776"/>
                      <a:pt x="56388" y="112776"/>
                    </a:cubicBezTo>
                    <a:cubicBezTo>
                      <a:pt x="25241" y="112776"/>
                      <a:pt x="0" y="87535"/>
                      <a:pt x="0" y="56388"/>
                    </a:cubicBezTo>
                    <a:cubicBezTo>
                      <a:pt x="0" y="25241"/>
                      <a:pt x="25241" y="0"/>
                      <a:pt x="56388" y="0"/>
                    </a:cubicBezTo>
                    <a:cubicBezTo>
                      <a:pt x="87535" y="0"/>
                      <a:pt x="112776" y="25241"/>
                      <a:pt x="112776" y="563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8"/>
              <p:cNvSpPr/>
              <p:nvPr/>
            </p:nvSpPr>
            <p:spPr>
              <a:xfrm>
                <a:off x="6319932" y="3430047"/>
                <a:ext cx="112775" cy="112775"/>
              </a:xfrm>
              <a:custGeom>
                <a:avLst/>
                <a:gdLst/>
                <a:ahLst/>
                <a:cxnLst/>
                <a:rect l="l" t="t" r="r" b="b"/>
                <a:pathLst>
                  <a:path w="112775" h="112775" extrusionOk="0">
                    <a:moveTo>
                      <a:pt x="112776" y="56388"/>
                    </a:moveTo>
                    <a:cubicBezTo>
                      <a:pt x="112776" y="87535"/>
                      <a:pt x="87535" y="112776"/>
                      <a:pt x="56388" y="112776"/>
                    </a:cubicBezTo>
                    <a:cubicBezTo>
                      <a:pt x="25241" y="112776"/>
                      <a:pt x="0" y="87535"/>
                      <a:pt x="0" y="56388"/>
                    </a:cubicBezTo>
                    <a:cubicBezTo>
                      <a:pt x="0" y="25241"/>
                      <a:pt x="25241" y="0"/>
                      <a:pt x="56388" y="0"/>
                    </a:cubicBezTo>
                    <a:cubicBezTo>
                      <a:pt x="87535" y="0"/>
                      <a:pt x="112776" y="25241"/>
                      <a:pt x="112776" y="563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8"/>
              <p:cNvSpPr/>
              <p:nvPr/>
            </p:nvSpPr>
            <p:spPr>
              <a:xfrm>
                <a:off x="6062757" y="3430047"/>
                <a:ext cx="112775" cy="112775"/>
              </a:xfrm>
              <a:custGeom>
                <a:avLst/>
                <a:gdLst/>
                <a:ahLst/>
                <a:cxnLst/>
                <a:rect l="l" t="t" r="r" b="b"/>
                <a:pathLst>
                  <a:path w="112775" h="112775" extrusionOk="0">
                    <a:moveTo>
                      <a:pt x="112776" y="56388"/>
                    </a:moveTo>
                    <a:cubicBezTo>
                      <a:pt x="112776" y="87535"/>
                      <a:pt x="87535" y="112776"/>
                      <a:pt x="56388" y="112776"/>
                    </a:cubicBezTo>
                    <a:cubicBezTo>
                      <a:pt x="25241" y="112776"/>
                      <a:pt x="0" y="87535"/>
                      <a:pt x="0" y="56388"/>
                    </a:cubicBezTo>
                    <a:cubicBezTo>
                      <a:pt x="0" y="25241"/>
                      <a:pt x="25241" y="0"/>
                      <a:pt x="56388" y="0"/>
                    </a:cubicBezTo>
                    <a:cubicBezTo>
                      <a:pt x="87535" y="0"/>
                      <a:pt x="112776" y="25241"/>
                      <a:pt x="112776" y="563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01" name="Google Shape;601;p8"/>
          <p:cNvSpPr/>
          <p:nvPr/>
        </p:nvSpPr>
        <p:spPr>
          <a:xfrm>
            <a:off x="12" y="3492"/>
            <a:ext cx="844356" cy="2110800"/>
          </a:xfrm>
          <a:custGeom>
            <a:avLst/>
            <a:gdLst/>
            <a:ahLst/>
            <a:cxnLst/>
            <a:rect l="l" t="t" r="r" b="b"/>
            <a:pathLst>
              <a:path w="439769" h="1099375" extrusionOk="0">
                <a:moveTo>
                  <a:pt x="0" y="0"/>
                </a:moveTo>
                <a:lnTo>
                  <a:pt x="439769" y="0"/>
                </a:lnTo>
                <a:lnTo>
                  <a:pt x="439769" y="1099376"/>
                </a:lnTo>
                <a:lnTo>
                  <a:pt x="0" y="1099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2" name="Google Shape;602;p8"/>
          <p:cNvGrpSpPr/>
          <p:nvPr/>
        </p:nvGrpSpPr>
        <p:grpSpPr>
          <a:xfrm>
            <a:off x="140" y="1693301"/>
            <a:ext cx="844172" cy="844172"/>
            <a:chOff x="140" y="1693301"/>
            <a:chExt cx="844172" cy="844172"/>
          </a:xfrm>
        </p:grpSpPr>
        <p:sp>
          <p:nvSpPr>
            <p:cNvPr id="603" name="Google Shape;603;p8"/>
            <p:cNvSpPr/>
            <p:nvPr/>
          </p:nvSpPr>
          <p:spPr>
            <a:xfrm>
              <a:off x="140" y="1693301"/>
              <a:ext cx="844172" cy="844172"/>
            </a:xfrm>
            <a:custGeom>
              <a:avLst/>
              <a:gdLst/>
              <a:ahLst/>
              <a:cxnLst/>
              <a:rect l="l" t="t" r="r" b="b"/>
              <a:pathLst>
                <a:path w="439673" h="439673" extrusionOk="0">
                  <a:moveTo>
                    <a:pt x="439674" y="219837"/>
                  </a:moveTo>
                  <a:cubicBezTo>
                    <a:pt x="439674" y="341250"/>
                    <a:pt x="341250" y="439674"/>
                    <a:pt x="219837" y="439674"/>
                  </a:cubicBezTo>
                  <a:cubicBezTo>
                    <a:pt x="98424" y="439674"/>
                    <a:pt x="0" y="341250"/>
                    <a:pt x="0" y="219837"/>
                  </a:cubicBezTo>
                  <a:cubicBezTo>
                    <a:pt x="0" y="98424"/>
                    <a:pt x="98424" y="0"/>
                    <a:pt x="219837" y="0"/>
                  </a:cubicBezTo>
                  <a:cubicBezTo>
                    <a:pt x="341250" y="0"/>
                    <a:pt x="439674" y="98424"/>
                    <a:pt x="439674" y="2198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8"/>
            <p:cNvSpPr/>
            <p:nvPr/>
          </p:nvSpPr>
          <p:spPr>
            <a:xfrm>
              <a:off x="266323" y="1955972"/>
              <a:ext cx="312357" cy="312357"/>
            </a:xfrm>
            <a:custGeom>
              <a:avLst/>
              <a:gdLst/>
              <a:ahLst/>
              <a:cxnLst/>
              <a:rect l="l" t="t" r="r" b="b"/>
              <a:pathLst>
                <a:path w="162686" h="162686" extrusionOk="0">
                  <a:moveTo>
                    <a:pt x="162687" y="81343"/>
                  </a:moveTo>
                  <a:cubicBezTo>
                    <a:pt x="162687" y="126268"/>
                    <a:pt x="126268" y="162687"/>
                    <a:pt x="81343" y="162687"/>
                  </a:cubicBezTo>
                  <a:cubicBezTo>
                    <a:pt x="36419" y="162687"/>
                    <a:pt x="0" y="126268"/>
                    <a:pt x="0" y="81343"/>
                  </a:cubicBezTo>
                  <a:cubicBezTo>
                    <a:pt x="0" y="36419"/>
                    <a:pt x="36419" y="0"/>
                    <a:pt x="81343" y="0"/>
                  </a:cubicBezTo>
                  <a:cubicBezTo>
                    <a:pt x="126268" y="0"/>
                    <a:pt x="162687" y="36419"/>
                    <a:pt x="162687" y="813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5"/>
        <p:cNvGrpSpPr/>
        <p:nvPr/>
      </p:nvGrpSpPr>
      <p:grpSpPr>
        <a:xfrm>
          <a:off x="0" y="0"/>
          <a:ext cx="0" cy="0"/>
          <a:chOff x="0" y="0"/>
          <a:chExt cx="0" cy="0"/>
        </a:xfrm>
      </p:grpSpPr>
      <p:sp>
        <p:nvSpPr>
          <p:cNvPr id="606" name="Google Shape;606;p9"/>
          <p:cNvSpPr txBox="1">
            <a:spLocks noGrp="1"/>
          </p:cNvSpPr>
          <p:nvPr>
            <p:ph type="subTitle" idx="1"/>
          </p:nvPr>
        </p:nvSpPr>
        <p:spPr>
          <a:xfrm>
            <a:off x="4778788" y="1628025"/>
            <a:ext cx="3572400" cy="239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7" name="Google Shape;607;p9"/>
          <p:cNvSpPr txBox="1">
            <a:spLocks noGrp="1"/>
          </p:cNvSpPr>
          <p:nvPr>
            <p:ph type="subTitle" idx="2"/>
          </p:nvPr>
        </p:nvSpPr>
        <p:spPr>
          <a:xfrm>
            <a:off x="792813" y="1628025"/>
            <a:ext cx="3572400" cy="239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8" name="Google Shape;608;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grpSp>
        <p:nvGrpSpPr>
          <p:cNvPr id="609" name="Google Shape;609;p9"/>
          <p:cNvGrpSpPr/>
          <p:nvPr/>
        </p:nvGrpSpPr>
        <p:grpSpPr>
          <a:xfrm>
            <a:off x="8613483" y="10"/>
            <a:ext cx="530290" cy="530334"/>
            <a:chOff x="6027978" y="3266535"/>
            <a:chExt cx="439673" cy="439673"/>
          </a:xfrm>
        </p:grpSpPr>
        <p:sp>
          <p:nvSpPr>
            <p:cNvPr id="610" name="Google Shape;610;p9"/>
            <p:cNvSpPr/>
            <p:nvPr/>
          </p:nvSpPr>
          <p:spPr>
            <a:xfrm>
              <a:off x="6027978" y="3266535"/>
              <a:ext cx="439673" cy="439673"/>
            </a:xfrm>
            <a:custGeom>
              <a:avLst/>
              <a:gdLst/>
              <a:ahLst/>
              <a:cxnLst/>
              <a:rect l="l" t="t" r="r" b="b"/>
              <a:pathLst>
                <a:path w="439673" h="439673" extrusionOk="0">
                  <a:moveTo>
                    <a:pt x="439674" y="219837"/>
                  </a:moveTo>
                  <a:cubicBezTo>
                    <a:pt x="439674" y="341249"/>
                    <a:pt x="341249" y="439674"/>
                    <a:pt x="219837" y="439674"/>
                  </a:cubicBezTo>
                  <a:cubicBezTo>
                    <a:pt x="98424" y="439674"/>
                    <a:pt x="0" y="341249"/>
                    <a:pt x="0" y="219837"/>
                  </a:cubicBezTo>
                  <a:cubicBezTo>
                    <a:pt x="0" y="98424"/>
                    <a:pt x="98425" y="0"/>
                    <a:pt x="219837" y="0"/>
                  </a:cubicBezTo>
                  <a:cubicBezTo>
                    <a:pt x="341250" y="0"/>
                    <a:pt x="439674" y="98424"/>
                    <a:pt x="439674" y="2198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1" name="Google Shape;611;p9"/>
            <p:cNvGrpSpPr/>
            <p:nvPr/>
          </p:nvGrpSpPr>
          <p:grpSpPr>
            <a:xfrm>
              <a:off x="6062757" y="3430047"/>
              <a:ext cx="369950" cy="112775"/>
              <a:chOff x="6062757" y="3430047"/>
              <a:chExt cx="369950" cy="112775"/>
            </a:xfrm>
          </p:grpSpPr>
          <p:sp>
            <p:nvSpPr>
              <p:cNvPr id="612" name="Google Shape;612;p9"/>
              <p:cNvSpPr/>
              <p:nvPr/>
            </p:nvSpPr>
            <p:spPr>
              <a:xfrm>
                <a:off x="6191345" y="3430047"/>
                <a:ext cx="112775" cy="112775"/>
              </a:xfrm>
              <a:custGeom>
                <a:avLst/>
                <a:gdLst/>
                <a:ahLst/>
                <a:cxnLst/>
                <a:rect l="l" t="t" r="r" b="b"/>
                <a:pathLst>
                  <a:path w="112775" h="112775" extrusionOk="0">
                    <a:moveTo>
                      <a:pt x="112776" y="56388"/>
                    </a:moveTo>
                    <a:cubicBezTo>
                      <a:pt x="112776" y="87535"/>
                      <a:pt x="87535" y="112776"/>
                      <a:pt x="56388" y="112776"/>
                    </a:cubicBezTo>
                    <a:cubicBezTo>
                      <a:pt x="25241" y="112776"/>
                      <a:pt x="0" y="87535"/>
                      <a:pt x="0" y="56388"/>
                    </a:cubicBezTo>
                    <a:cubicBezTo>
                      <a:pt x="0" y="25241"/>
                      <a:pt x="25241" y="0"/>
                      <a:pt x="56388" y="0"/>
                    </a:cubicBezTo>
                    <a:cubicBezTo>
                      <a:pt x="87535" y="0"/>
                      <a:pt x="112776" y="25241"/>
                      <a:pt x="112776" y="563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9"/>
              <p:cNvSpPr/>
              <p:nvPr/>
            </p:nvSpPr>
            <p:spPr>
              <a:xfrm>
                <a:off x="6319932" y="3430047"/>
                <a:ext cx="112775" cy="112775"/>
              </a:xfrm>
              <a:custGeom>
                <a:avLst/>
                <a:gdLst/>
                <a:ahLst/>
                <a:cxnLst/>
                <a:rect l="l" t="t" r="r" b="b"/>
                <a:pathLst>
                  <a:path w="112775" h="112775" extrusionOk="0">
                    <a:moveTo>
                      <a:pt x="112776" y="56388"/>
                    </a:moveTo>
                    <a:cubicBezTo>
                      <a:pt x="112776" y="87535"/>
                      <a:pt x="87535" y="112776"/>
                      <a:pt x="56388" y="112776"/>
                    </a:cubicBezTo>
                    <a:cubicBezTo>
                      <a:pt x="25241" y="112776"/>
                      <a:pt x="0" y="87535"/>
                      <a:pt x="0" y="56388"/>
                    </a:cubicBezTo>
                    <a:cubicBezTo>
                      <a:pt x="0" y="25241"/>
                      <a:pt x="25241" y="0"/>
                      <a:pt x="56388" y="0"/>
                    </a:cubicBezTo>
                    <a:cubicBezTo>
                      <a:pt x="87535" y="0"/>
                      <a:pt x="112776" y="25241"/>
                      <a:pt x="112776" y="563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9"/>
              <p:cNvSpPr/>
              <p:nvPr/>
            </p:nvSpPr>
            <p:spPr>
              <a:xfrm>
                <a:off x="6062757" y="3430047"/>
                <a:ext cx="112775" cy="112775"/>
              </a:xfrm>
              <a:custGeom>
                <a:avLst/>
                <a:gdLst/>
                <a:ahLst/>
                <a:cxnLst/>
                <a:rect l="l" t="t" r="r" b="b"/>
                <a:pathLst>
                  <a:path w="112775" h="112775" extrusionOk="0">
                    <a:moveTo>
                      <a:pt x="112776" y="56388"/>
                    </a:moveTo>
                    <a:cubicBezTo>
                      <a:pt x="112776" y="87535"/>
                      <a:pt x="87535" y="112776"/>
                      <a:pt x="56388" y="112776"/>
                    </a:cubicBezTo>
                    <a:cubicBezTo>
                      <a:pt x="25241" y="112776"/>
                      <a:pt x="0" y="87535"/>
                      <a:pt x="0" y="56388"/>
                    </a:cubicBezTo>
                    <a:cubicBezTo>
                      <a:pt x="0" y="25241"/>
                      <a:pt x="25241" y="0"/>
                      <a:pt x="56388" y="0"/>
                    </a:cubicBezTo>
                    <a:cubicBezTo>
                      <a:pt x="87535" y="0"/>
                      <a:pt x="112776" y="25241"/>
                      <a:pt x="112776" y="563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15" name="Google Shape;615;p9"/>
          <p:cNvGrpSpPr/>
          <p:nvPr/>
        </p:nvGrpSpPr>
        <p:grpSpPr>
          <a:xfrm>
            <a:off x="8613702" y="530560"/>
            <a:ext cx="530291" cy="530335"/>
            <a:chOff x="6028159" y="3706387"/>
            <a:chExt cx="439674" cy="439674"/>
          </a:xfrm>
        </p:grpSpPr>
        <p:sp>
          <p:nvSpPr>
            <p:cNvPr id="616" name="Google Shape;616;p9"/>
            <p:cNvSpPr/>
            <p:nvPr/>
          </p:nvSpPr>
          <p:spPr>
            <a:xfrm>
              <a:off x="6028159" y="3706387"/>
              <a:ext cx="439674" cy="439674"/>
            </a:xfrm>
            <a:custGeom>
              <a:avLst/>
              <a:gdLst/>
              <a:ahLst/>
              <a:cxnLst/>
              <a:rect l="l" t="t" r="r" b="b"/>
              <a:pathLst>
                <a:path w="439674" h="439674" extrusionOk="0">
                  <a:moveTo>
                    <a:pt x="439674" y="219837"/>
                  </a:moveTo>
                  <a:cubicBezTo>
                    <a:pt x="439674" y="341250"/>
                    <a:pt x="341249" y="439674"/>
                    <a:pt x="219837" y="439674"/>
                  </a:cubicBezTo>
                  <a:cubicBezTo>
                    <a:pt x="98424" y="439674"/>
                    <a:pt x="0" y="341250"/>
                    <a:pt x="0" y="219837"/>
                  </a:cubicBezTo>
                  <a:cubicBezTo>
                    <a:pt x="0" y="98424"/>
                    <a:pt x="98425" y="0"/>
                    <a:pt x="219837" y="0"/>
                  </a:cubicBezTo>
                  <a:cubicBezTo>
                    <a:pt x="341250" y="0"/>
                    <a:pt x="439674" y="98424"/>
                    <a:pt x="439674" y="219837"/>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9"/>
            <p:cNvSpPr/>
            <p:nvPr/>
          </p:nvSpPr>
          <p:spPr>
            <a:xfrm>
              <a:off x="6073997" y="3752373"/>
              <a:ext cx="347662" cy="347662"/>
            </a:xfrm>
            <a:custGeom>
              <a:avLst/>
              <a:gdLst/>
              <a:ahLst/>
              <a:cxnLst/>
              <a:rect l="l" t="t" r="r" b="b"/>
              <a:pathLst>
                <a:path w="347662" h="347662" extrusionOk="0">
                  <a:moveTo>
                    <a:pt x="347663" y="173831"/>
                  </a:moveTo>
                  <a:cubicBezTo>
                    <a:pt x="347663" y="269836"/>
                    <a:pt x="269836" y="347663"/>
                    <a:pt x="173831" y="347663"/>
                  </a:cubicBezTo>
                  <a:cubicBezTo>
                    <a:pt x="77827" y="347663"/>
                    <a:pt x="0" y="269836"/>
                    <a:pt x="0" y="173831"/>
                  </a:cubicBezTo>
                  <a:cubicBezTo>
                    <a:pt x="0" y="77827"/>
                    <a:pt x="77827" y="0"/>
                    <a:pt x="173831" y="0"/>
                  </a:cubicBezTo>
                  <a:cubicBezTo>
                    <a:pt x="269836" y="0"/>
                    <a:pt x="347663" y="77827"/>
                    <a:pt x="347663" y="173831"/>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9"/>
            <p:cNvSpPr/>
            <p:nvPr/>
          </p:nvSpPr>
          <p:spPr>
            <a:xfrm>
              <a:off x="6127623" y="3805999"/>
              <a:ext cx="240411" cy="240411"/>
            </a:xfrm>
            <a:custGeom>
              <a:avLst/>
              <a:gdLst/>
              <a:ahLst/>
              <a:cxnLst/>
              <a:rect l="l" t="t" r="r" b="b"/>
              <a:pathLst>
                <a:path w="240411" h="240411" extrusionOk="0">
                  <a:moveTo>
                    <a:pt x="240411" y="120205"/>
                  </a:moveTo>
                  <a:cubicBezTo>
                    <a:pt x="240411" y="186593"/>
                    <a:pt x="186593" y="240411"/>
                    <a:pt x="120206" y="240411"/>
                  </a:cubicBezTo>
                  <a:cubicBezTo>
                    <a:pt x="53818" y="240411"/>
                    <a:pt x="0" y="186593"/>
                    <a:pt x="0" y="120206"/>
                  </a:cubicBezTo>
                  <a:cubicBezTo>
                    <a:pt x="0" y="53818"/>
                    <a:pt x="53818" y="0"/>
                    <a:pt x="120206" y="0"/>
                  </a:cubicBezTo>
                  <a:cubicBezTo>
                    <a:pt x="186593" y="0"/>
                    <a:pt x="240411" y="53818"/>
                    <a:pt x="240411" y="120205"/>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9"/>
            <p:cNvSpPr/>
            <p:nvPr/>
          </p:nvSpPr>
          <p:spPr>
            <a:xfrm>
              <a:off x="6177629" y="3856005"/>
              <a:ext cx="140398" cy="140398"/>
            </a:xfrm>
            <a:custGeom>
              <a:avLst/>
              <a:gdLst/>
              <a:ahLst/>
              <a:cxnLst/>
              <a:rect l="l" t="t" r="r" b="b"/>
              <a:pathLst>
                <a:path w="140398" h="140398" extrusionOk="0">
                  <a:moveTo>
                    <a:pt x="140398" y="70199"/>
                  </a:moveTo>
                  <a:cubicBezTo>
                    <a:pt x="140398" y="108969"/>
                    <a:pt x="108969" y="140399"/>
                    <a:pt x="70199" y="140399"/>
                  </a:cubicBezTo>
                  <a:cubicBezTo>
                    <a:pt x="31429" y="140399"/>
                    <a:pt x="0" y="108969"/>
                    <a:pt x="0" y="70199"/>
                  </a:cubicBezTo>
                  <a:cubicBezTo>
                    <a:pt x="0" y="31429"/>
                    <a:pt x="31429" y="0"/>
                    <a:pt x="70199" y="0"/>
                  </a:cubicBezTo>
                  <a:cubicBezTo>
                    <a:pt x="108969" y="0"/>
                    <a:pt x="140398" y="31429"/>
                    <a:pt x="140398" y="70199"/>
                  </a:cubicBezTo>
                  <a:close/>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9"/>
            <p:cNvSpPr/>
            <p:nvPr/>
          </p:nvSpPr>
          <p:spPr>
            <a:xfrm>
              <a:off x="6216872" y="3895248"/>
              <a:ext cx="61912" cy="61912"/>
            </a:xfrm>
            <a:custGeom>
              <a:avLst/>
              <a:gdLst/>
              <a:ahLst/>
              <a:cxnLst/>
              <a:rect l="l" t="t" r="r" b="b"/>
              <a:pathLst>
                <a:path w="61912" h="61912" extrusionOk="0">
                  <a:moveTo>
                    <a:pt x="61913" y="30956"/>
                  </a:moveTo>
                  <a:cubicBezTo>
                    <a:pt x="61913" y="48053"/>
                    <a:pt x="48053" y="61912"/>
                    <a:pt x="30956" y="61912"/>
                  </a:cubicBezTo>
                  <a:cubicBezTo>
                    <a:pt x="13860" y="61912"/>
                    <a:pt x="0" y="48053"/>
                    <a:pt x="0" y="30956"/>
                  </a:cubicBezTo>
                  <a:cubicBezTo>
                    <a:pt x="0" y="13860"/>
                    <a:pt x="13860" y="0"/>
                    <a:pt x="30956" y="0"/>
                  </a:cubicBezTo>
                  <a:cubicBezTo>
                    <a:pt x="48053" y="0"/>
                    <a:pt x="61913" y="13860"/>
                    <a:pt x="61913" y="30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1" name="Google Shape;621;p9"/>
          <p:cNvGrpSpPr/>
          <p:nvPr/>
        </p:nvGrpSpPr>
        <p:grpSpPr>
          <a:xfrm>
            <a:off x="-91" y="4612922"/>
            <a:ext cx="534311" cy="530794"/>
            <a:chOff x="5148453" y="4147470"/>
            <a:chExt cx="443007" cy="440055"/>
          </a:xfrm>
        </p:grpSpPr>
        <p:sp>
          <p:nvSpPr>
            <p:cNvPr id="622" name="Google Shape;622;p9"/>
            <p:cNvSpPr/>
            <p:nvPr/>
          </p:nvSpPr>
          <p:spPr>
            <a:xfrm>
              <a:off x="5522880"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9"/>
            <p:cNvSpPr/>
            <p:nvPr/>
          </p:nvSpPr>
          <p:spPr>
            <a:xfrm>
              <a:off x="5546693"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9"/>
            <p:cNvSpPr/>
            <p:nvPr/>
          </p:nvSpPr>
          <p:spPr>
            <a:xfrm>
              <a:off x="5546693"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9"/>
            <p:cNvSpPr/>
            <p:nvPr/>
          </p:nvSpPr>
          <p:spPr>
            <a:xfrm>
              <a:off x="5570410" y="4338066"/>
              <a:ext cx="21050" cy="32099"/>
            </a:xfrm>
            <a:custGeom>
              <a:avLst/>
              <a:gdLst/>
              <a:ahLst/>
              <a:cxnLst/>
              <a:rect l="l" t="t" r="r" b="b"/>
              <a:pathLst>
                <a:path w="21050" h="32099" extrusionOk="0">
                  <a:moveTo>
                    <a:pt x="95" y="16002"/>
                  </a:moveTo>
                  <a:cubicBezTo>
                    <a:pt x="95" y="24860"/>
                    <a:pt x="7334" y="32099"/>
                    <a:pt x="16192" y="32099"/>
                  </a:cubicBezTo>
                  <a:cubicBezTo>
                    <a:pt x="17907" y="32099"/>
                    <a:pt x="19526" y="31718"/>
                    <a:pt x="21050" y="31242"/>
                  </a:cubicBezTo>
                  <a:cubicBezTo>
                    <a:pt x="21050" y="30099"/>
                    <a:pt x="21050" y="29051"/>
                    <a:pt x="21050" y="27908"/>
                  </a:cubicBezTo>
                  <a:cubicBezTo>
                    <a:pt x="21050" y="18574"/>
                    <a:pt x="20383" y="9335"/>
                    <a:pt x="19240" y="286"/>
                  </a:cubicBezTo>
                  <a:cubicBezTo>
                    <a:pt x="18193" y="95"/>
                    <a:pt x="17145" y="0"/>
                    <a:pt x="16097" y="0"/>
                  </a:cubicBezTo>
                  <a:cubicBezTo>
                    <a:pt x="7239" y="0"/>
                    <a:pt x="0" y="7239"/>
                    <a:pt x="0"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9"/>
            <p:cNvSpPr/>
            <p:nvPr/>
          </p:nvSpPr>
          <p:spPr>
            <a:xfrm>
              <a:off x="5522880"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9"/>
            <p:cNvSpPr/>
            <p:nvPr/>
          </p:nvSpPr>
          <p:spPr>
            <a:xfrm>
              <a:off x="5546598" y="4481322"/>
              <a:ext cx="12477" cy="17906"/>
            </a:xfrm>
            <a:custGeom>
              <a:avLst/>
              <a:gdLst/>
              <a:ahLst/>
              <a:cxnLst/>
              <a:rect l="l" t="t" r="r" b="b"/>
              <a:pathLst>
                <a:path w="12477" h="17906" extrusionOk="0">
                  <a:moveTo>
                    <a:pt x="95" y="15621"/>
                  </a:moveTo>
                  <a:cubicBezTo>
                    <a:pt x="95" y="16383"/>
                    <a:pt x="190" y="17145"/>
                    <a:pt x="286" y="17907"/>
                  </a:cubicBezTo>
                  <a:cubicBezTo>
                    <a:pt x="4667" y="12192"/>
                    <a:pt x="8668" y="6191"/>
                    <a:pt x="12478" y="0"/>
                  </a:cubicBezTo>
                  <a:cubicBezTo>
                    <a:pt x="5334" y="1619"/>
                    <a:pt x="0" y="8001"/>
                    <a:pt x="0" y="156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9"/>
            <p:cNvSpPr/>
            <p:nvPr/>
          </p:nvSpPr>
          <p:spPr>
            <a:xfrm>
              <a:off x="5570505" y="4434363"/>
              <a:ext cx="10191" cy="22002"/>
            </a:xfrm>
            <a:custGeom>
              <a:avLst/>
              <a:gdLst/>
              <a:ahLst/>
              <a:cxnLst/>
              <a:rect l="l" t="t" r="r" b="b"/>
              <a:pathLst>
                <a:path w="10191" h="22002" extrusionOk="0">
                  <a:moveTo>
                    <a:pt x="0" y="14954"/>
                  </a:moveTo>
                  <a:cubicBezTo>
                    <a:pt x="0" y="17526"/>
                    <a:pt x="667" y="19908"/>
                    <a:pt x="1715" y="22003"/>
                  </a:cubicBezTo>
                  <a:cubicBezTo>
                    <a:pt x="4953" y="14859"/>
                    <a:pt x="7716" y="7525"/>
                    <a:pt x="10192" y="0"/>
                  </a:cubicBezTo>
                  <a:cubicBezTo>
                    <a:pt x="4191" y="2381"/>
                    <a:pt x="0" y="8096"/>
                    <a:pt x="0" y="149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9"/>
            <p:cNvSpPr/>
            <p:nvPr/>
          </p:nvSpPr>
          <p:spPr>
            <a:xfrm>
              <a:off x="5522880"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9"/>
            <p:cNvSpPr/>
            <p:nvPr/>
          </p:nvSpPr>
          <p:spPr>
            <a:xfrm>
              <a:off x="5499068" y="4195572"/>
              <a:ext cx="31908" cy="31718"/>
            </a:xfrm>
            <a:custGeom>
              <a:avLst/>
              <a:gdLst/>
              <a:ahLst/>
              <a:cxnLst/>
              <a:rect l="l" t="t" r="r" b="b"/>
              <a:pathLst>
                <a:path w="31908" h="31718" extrusionOk="0">
                  <a:moveTo>
                    <a:pt x="12478" y="0"/>
                  </a:moveTo>
                  <a:cubicBezTo>
                    <a:pt x="5334" y="1619"/>
                    <a:pt x="0" y="8001"/>
                    <a:pt x="0" y="15621"/>
                  </a:cubicBezTo>
                  <a:cubicBezTo>
                    <a:pt x="0" y="24479"/>
                    <a:pt x="7239" y="31718"/>
                    <a:pt x="16097" y="31718"/>
                  </a:cubicBezTo>
                  <a:cubicBezTo>
                    <a:pt x="24098" y="31718"/>
                    <a:pt x="30671" y="25908"/>
                    <a:pt x="31909" y="18288"/>
                  </a:cubicBezTo>
                  <a:cubicBezTo>
                    <a:pt x="25813" y="11811"/>
                    <a:pt x="19336" y="5715"/>
                    <a:pt x="1247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9"/>
            <p:cNvSpPr/>
            <p:nvPr/>
          </p:nvSpPr>
          <p:spPr>
            <a:xfrm>
              <a:off x="5451443" y="41950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9"/>
            <p:cNvSpPr/>
            <p:nvPr/>
          </p:nvSpPr>
          <p:spPr>
            <a:xfrm>
              <a:off x="5427630" y="4153185"/>
              <a:ext cx="32194" cy="26479"/>
            </a:xfrm>
            <a:custGeom>
              <a:avLst/>
              <a:gdLst/>
              <a:ahLst/>
              <a:cxnLst/>
              <a:rect l="l" t="t" r="r" b="b"/>
              <a:pathLst>
                <a:path w="32194" h="26479" extrusionOk="0">
                  <a:moveTo>
                    <a:pt x="0" y="10382"/>
                  </a:moveTo>
                  <a:cubicBezTo>
                    <a:pt x="0" y="19240"/>
                    <a:pt x="7239" y="26479"/>
                    <a:pt x="16097" y="26479"/>
                  </a:cubicBezTo>
                  <a:cubicBezTo>
                    <a:pt x="24956" y="26479"/>
                    <a:pt x="32195" y="19240"/>
                    <a:pt x="32195" y="10382"/>
                  </a:cubicBezTo>
                  <a:cubicBezTo>
                    <a:pt x="32195" y="10382"/>
                    <a:pt x="32195" y="10382"/>
                    <a:pt x="32195" y="10287"/>
                  </a:cubicBezTo>
                  <a:cubicBezTo>
                    <a:pt x="23051" y="6287"/>
                    <a:pt x="13716" y="2762"/>
                    <a:pt x="4001" y="0"/>
                  </a:cubicBezTo>
                  <a:cubicBezTo>
                    <a:pt x="1619" y="2857"/>
                    <a:pt x="95" y="6382"/>
                    <a:pt x="95" y="103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9"/>
            <p:cNvSpPr/>
            <p:nvPr/>
          </p:nvSpPr>
          <p:spPr>
            <a:xfrm>
              <a:off x="5499068"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9"/>
            <p:cNvSpPr/>
            <p:nvPr/>
          </p:nvSpPr>
          <p:spPr>
            <a:xfrm>
              <a:off x="5451443"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9"/>
            <p:cNvSpPr/>
            <p:nvPr/>
          </p:nvSpPr>
          <p:spPr>
            <a:xfrm>
              <a:off x="5475255"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9"/>
            <p:cNvSpPr/>
            <p:nvPr/>
          </p:nvSpPr>
          <p:spPr>
            <a:xfrm>
              <a:off x="5427630"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9"/>
            <p:cNvSpPr/>
            <p:nvPr/>
          </p:nvSpPr>
          <p:spPr>
            <a:xfrm>
              <a:off x="5499068"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9"/>
            <p:cNvSpPr/>
            <p:nvPr/>
          </p:nvSpPr>
          <p:spPr>
            <a:xfrm>
              <a:off x="5451443"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9"/>
            <p:cNvSpPr/>
            <p:nvPr/>
          </p:nvSpPr>
          <p:spPr>
            <a:xfrm>
              <a:off x="5475255"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9"/>
            <p:cNvSpPr/>
            <p:nvPr/>
          </p:nvSpPr>
          <p:spPr>
            <a:xfrm>
              <a:off x="5427630"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9"/>
            <p:cNvSpPr/>
            <p:nvPr/>
          </p:nvSpPr>
          <p:spPr>
            <a:xfrm>
              <a:off x="5499068"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9"/>
            <p:cNvSpPr/>
            <p:nvPr/>
          </p:nvSpPr>
          <p:spPr>
            <a:xfrm>
              <a:off x="5451443"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9"/>
            <p:cNvSpPr/>
            <p:nvPr/>
          </p:nvSpPr>
          <p:spPr>
            <a:xfrm>
              <a:off x="5475255"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9"/>
            <p:cNvSpPr/>
            <p:nvPr/>
          </p:nvSpPr>
          <p:spPr>
            <a:xfrm>
              <a:off x="5427630"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9"/>
            <p:cNvSpPr/>
            <p:nvPr/>
          </p:nvSpPr>
          <p:spPr>
            <a:xfrm>
              <a:off x="5475255" y="4528470"/>
              <a:ext cx="31528" cy="28860"/>
            </a:xfrm>
            <a:custGeom>
              <a:avLst/>
              <a:gdLst/>
              <a:ahLst/>
              <a:cxnLst/>
              <a:rect l="l" t="t" r="r" b="b"/>
              <a:pathLst>
                <a:path w="31528" h="28860" extrusionOk="0">
                  <a:moveTo>
                    <a:pt x="16097" y="0"/>
                  </a:moveTo>
                  <a:cubicBezTo>
                    <a:pt x="7239" y="0"/>
                    <a:pt x="0" y="7239"/>
                    <a:pt x="0" y="16097"/>
                  </a:cubicBezTo>
                  <a:cubicBezTo>
                    <a:pt x="0" y="21336"/>
                    <a:pt x="2477" y="25908"/>
                    <a:pt x="6382" y="28861"/>
                  </a:cubicBezTo>
                  <a:cubicBezTo>
                    <a:pt x="15145" y="23717"/>
                    <a:pt x="23527" y="18002"/>
                    <a:pt x="31528" y="11716"/>
                  </a:cubicBezTo>
                  <a:cubicBezTo>
                    <a:pt x="29623" y="4953"/>
                    <a:pt x="23527"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9"/>
            <p:cNvSpPr/>
            <p:nvPr/>
          </p:nvSpPr>
          <p:spPr>
            <a:xfrm>
              <a:off x="5427630" y="4528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9"/>
            <p:cNvSpPr/>
            <p:nvPr/>
          </p:nvSpPr>
          <p:spPr>
            <a:xfrm>
              <a:off x="5403818" y="41950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9"/>
            <p:cNvSpPr/>
            <p:nvPr/>
          </p:nvSpPr>
          <p:spPr>
            <a:xfrm>
              <a:off x="5356193" y="41950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9"/>
            <p:cNvSpPr/>
            <p:nvPr/>
          </p:nvSpPr>
          <p:spPr>
            <a:xfrm>
              <a:off x="5380005" y="4147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9"/>
            <p:cNvSpPr/>
            <p:nvPr/>
          </p:nvSpPr>
          <p:spPr>
            <a:xfrm>
              <a:off x="5332380" y="4147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9"/>
            <p:cNvSpPr/>
            <p:nvPr/>
          </p:nvSpPr>
          <p:spPr>
            <a:xfrm>
              <a:off x="5403818"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9"/>
            <p:cNvSpPr/>
            <p:nvPr/>
          </p:nvSpPr>
          <p:spPr>
            <a:xfrm>
              <a:off x="5356193"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9"/>
            <p:cNvSpPr/>
            <p:nvPr/>
          </p:nvSpPr>
          <p:spPr>
            <a:xfrm>
              <a:off x="5380005"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9"/>
            <p:cNvSpPr/>
            <p:nvPr/>
          </p:nvSpPr>
          <p:spPr>
            <a:xfrm>
              <a:off x="5332380"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9"/>
            <p:cNvSpPr/>
            <p:nvPr/>
          </p:nvSpPr>
          <p:spPr>
            <a:xfrm>
              <a:off x="5403818"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9"/>
            <p:cNvSpPr/>
            <p:nvPr/>
          </p:nvSpPr>
          <p:spPr>
            <a:xfrm>
              <a:off x="5356193"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9"/>
            <p:cNvSpPr/>
            <p:nvPr/>
          </p:nvSpPr>
          <p:spPr>
            <a:xfrm>
              <a:off x="5380005"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9"/>
            <p:cNvSpPr/>
            <p:nvPr/>
          </p:nvSpPr>
          <p:spPr>
            <a:xfrm>
              <a:off x="5332380"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9"/>
            <p:cNvSpPr/>
            <p:nvPr/>
          </p:nvSpPr>
          <p:spPr>
            <a:xfrm>
              <a:off x="5403818"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9"/>
            <p:cNvSpPr/>
            <p:nvPr/>
          </p:nvSpPr>
          <p:spPr>
            <a:xfrm>
              <a:off x="5356193"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9"/>
            <p:cNvSpPr/>
            <p:nvPr/>
          </p:nvSpPr>
          <p:spPr>
            <a:xfrm>
              <a:off x="5380005"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9"/>
            <p:cNvSpPr/>
            <p:nvPr/>
          </p:nvSpPr>
          <p:spPr>
            <a:xfrm>
              <a:off x="5332380"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9"/>
            <p:cNvSpPr/>
            <p:nvPr/>
          </p:nvSpPr>
          <p:spPr>
            <a:xfrm>
              <a:off x="5405818" y="4576095"/>
              <a:ext cx="23717" cy="8477"/>
            </a:xfrm>
            <a:custGeom>
              <a:avLst/>
              <a:gdLst/>
              <a:ahLst/>
              <a:cxnLst/>
              <a:rect l="l" t="t" r="r" b="b"/>
              <a:pathLst>
                <a:path w="23717" h="8477" extrusionOk="0">
                  <a:moveTo>
                    <a:pt x="23717" y="3238"/>
                  </a:moveTo>
                  <a:cubicBezTo>
                    <a:pt x="21050" y="1238"/>
                    <a:pt x="17716" y="0"/>
                    <a:pt x="14097" y="0"/>
                  </a:cubicBezTo>
                  <a:cubicBezTo>
                    <a:pt x="8001" y="0"/>
                    <a:pt x="2762" y="3429"/>
                    <a:pt x="0" y="8477"/>
                  </a:cubicBezTo>
                  <a:cubicBezTo>
                    <a:pt x="8001" y="7144"/>
                    <a:pt x="15907" y="5429"/>
                    <a:pt x="23622" y="32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9"/>
            <p:cNvSpPr/>
            <p:nvPr/>
          </p:nvSpPr>
          <p:spPr>
            <a:xfrm>
              <a:off x="5357145" y="4576095"/>
              <a:ext cx="30194" cy="11430"/>
            </a:xfrm>
            <a:custGeom>
              <a:avLst/>
              <a:gdLst/>
              <a:ahLst/>
              <a:cxnLst/>
              <a:rect l="l" t="t" r="r" b="b"/>
              <a:pathLst>
                <a:path w="30194" h="11430" extrusionOk="0">
                  <a:moveTo>
                    <a:pt x="0" y="11049"/>
                  </a:moveTo>
                  <a:cubicBezTo>
                    <a:pt x="4286" y="11335"/>
                    <a:pt x="8572" y="11430"/>
                    <a:pt x="12859" y="11430"/>
                  </a:cubicBezTo>
                  <a:cubicBezTo>
                    <a:pt x="18669" y="11430"/>
                    <a:pt x="24479" y="11144"/>
                    <a:pt x="30194" y="10668"/>
                  </a:cubicBezTo>
                  <a:cubicBezTo>
                    <a:pt x="28004" y="4477"/>
                    <a:pt x="22098" y="0"/>
                    <a:pt x="15145" y="0"/>
                  </a:cubicBezTo>
                  <a:cubicBezTo>
                    <a:pt x="8192" y="0"/>
                    <a:pt x="2096" y="4572"/>
                    <a:pt x="0" y="109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9"/>
            <p:cNvSpPr/>
            <p:nvPr/>
          </p:nvSpPr>
          <p:spPr>
            <a:xfrm>
              <a:off x="5380005" y="4528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9"/>
            <p:cNvSpPr/>
            <p:nvPr/>
          </p:nvSpPr>
          <p:spPr>
            <a:xfrm>
              <a:off x="5332380" y="4528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9"/>
            <p:cNvSpPr/>
            <p:nvPr/>
          </p:nvSpPr>
          <p:spPr>
            <a:xfrm>
              <a:off x="5308568" y="41950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9"/>
            <p:cNvSpPr/>
            <p:nvPr/>
          </p:nvSpPr>
          <p:spPr>
            <a:xfrm>
              <a:off x="5260943" y="41950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9"/>
            <p:cNvSpPr/>
            <p:nvPr/>
          </p:nvSpPr>
          <p:spPr>
            <a:xfrm>
              <a:off x="5284755" y="4152138"/>
              <a:ext cx="32194" cy="27527"/>
            </a:xfrm>
            <a:custGeom>
              <a:avLst/>
              <a:gdLst/>
              <a:ahLst/>
              <a:cxnLst/>
              <a:rect l="l" t="t" r="r" b="b"/>
              <a:pathLst>
                <a:path w="32194" h="27527" extrusionOk="0">
                  <a:moveTo>
                    <a:pt x="0" y="11430"/>
                  </a:moveTo>
                  <a:cubicBezTo>
                    <a:pt x="0" y="20288"/>
                    <a:pt x="7239" y="27527"/>
                    <a:pt x="16097" y="27527"/>
                  </a:cubicBezTo>
                  <a:cubicBezTo>
                    <a:pt x="24956" y="27527"/>
                    <a:pt x="32195" y="20288"/>
                    <a:pt x="32195" y="11430"/>
                  </a:cubicBezTo>
                  <a:cubicBezTo>
                    <a:pt x="32195" y="6953"/>
                    <a:pt x="30385" y="2857"/>
                    <a:pt x="27337" y="0"/>
                  </a:cubicBezTo>
                  <a:cubicBezTo>
                    <a:pt x="18002" y="2476"/>
                    <a:pt x="8954" y="5620"/>
                    <a:pt x="191" y="9239"/>
                  </a:cubicBezTo>
                  <a:cubicBezTo>
                    <a:pt x="95" y="10001"/>
                    <a:pt x="0" y="10668"/>
                    <a:pt x="0" y="114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9"/>
            <p:cNvSpPr/>
            <p:nvPr/>
          </p:nvSpPr>
          <p:spPr>
            <a:xfrm>
              <a:off x="5250656" y="4169187"/>
              <a:ext cx="17621" cy="10477"/>
            </a:xfrm>
            <a:custGeom>
              <a:avLst/>
              <a:gdLst/>
              <a:ahLst/>
              <a:cxnLst/>
              <a:rect l="l" t="t" r="r" b="b"/>
              <a:pathLst>
                <a:path w="17621" h="10477" extrusionOk="0">
                  <a:moveTo>
                    <a:pt x="0" y="10192"/>
                  </a:moveTo>
                  <a:cubicBezTo>
                    <a:pt x="857" y="10287"/>
                    <a:pt x="1714" y="10478"/>
                    <a:pt x="2572" y="10478"/>
                  </a:cubicBezTo>
                  <a:cubicBezTo>
                    <a:pt x="9430" y="10478"/>
                    <a:pt x="15335" y="6096"/>
                    <a:pt x="17621" y="0"/>
                  </a:cubicBezTo>
                  <a:cubicBezTo>
                    <a:pt x="11621" y="3143"/>
                    <a:pt x="5715" y="6572"/>
                    <a:pt x="0" y="101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9"/>
            <p:cNvSpPr/>
            <p:nvPr/>
          </p:nvSpPr>
          <p:spPr>
            <a:xfrm>
              <a:off x="5308568"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9"/>
            <p:cNvSpPr/>
            <p:nvPr/>
          </p:nvSpPr>
          <p:spPr>
            <a:xfrm>
              <a:off x="5260943" y="42903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9"/>
            <p:cNvSpPr/>
            <p:nvPr/>
          </p:nvSpPr>
          <p:spPr>
            <a:xfrm>
              <a:off x="5284755"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9"/>
            <p:cNvSpPr/>
            <p:nvPr/>
          </p:nvSpPr>
          <p:spPr>
            <a:xfrm>
              <a:off x="5237130" y="42427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9"/>
            <p:cNvSpPr/>
            <p:nvPr/>
          </p:nvSpPr>
          <p:spPr>
            <a:xfrm>
              <a:off x="5308568"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9"/>
            <p:cNvSpPr/>
            <p:nvPr/>
          </p:nvSpPr>
          <p:spPr>
            <a:xfrm>
              <a:off x="5260943" y="438559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9"/>
            <p:cNvSpPr/>
            <p:nvPr/>
          </p:nvSpPr>
          <p:spPr>
            <a:xfrm>
              <a:off x="5284755"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9"/>
            <p:cNvSpPr/>
            <p:nvPr/>
          </p:nvSpPr>
          <p:spPr>
            <a:xfrm>
              <a:off x="5237130" y="43379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9"/>
            <p:cNvSpPr/>
            <p:nvPr/>
          </p:nvSpPr>
          <p:spPr>
            <a:xfrm>
              <a:off x="5308568"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9"/>
            <p:cNvSpPr/>
            <p:nvPr/>
          </p:nvSpPr>
          <p:spPr>
            <a:xfrm>
              <a:off x="5260943" y="4480845"/>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9"/>
            <p:cNvSpPr/>
            <p:nvPr/>
          </p:nvSpPr>
          <p:spPr>
            <a:xfrm>
              <a:off x="5284755"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9"/>
            <p:cNvSpPr/>
            <p:nvPr/>
          </p:nvSpPr>
          <p:spPr>
            <a:xfrm>
              <a:off x="5237130" y="443322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9"/>
            <p:cNvSpPr/>
            <p:nvPr/>
          </p:nvSpPr>
          <p:spPr>
            <a:xfrm>
              <a:off x="5284755" y="4528470"/>
              <a:ext cx="32194" cy="32194"/>
            </a:xfrm>
            <a:custGeom>
              <a:avLst/>
              <a:gdLst/>
              <a:ahLst/>
              <a:cxnLst/>
              <a:rect l="l" t="t" r="r" b="b"/>
              <a:pathLst>
                <a:path w="32194" h="32194" extrusionOk="0">
                  <a:moveTo>
                    <a:pt x="32194" y="16097"/>
                  </a:moveTo>
                  <a:cubicBezTo>
                    <a:pt x="32194" y="24987"/>
                    <a:pt x="24987" y="32194"/>
                    <a:pt x="16097" y="32194"/>
                  </a:cubicBezTo>
                  <a:cubicBezTo>
                    <a:pt x="7207" y="32194"/>
                    <a:pt x="0" y="24987"/>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9"/>
            <p:cNvSpPr/>
            <p:nvPr/>
          </p:nvSpPr>
          <p:spPr>
            <a:xfrm>
              <a:off x="5237321" y="4528470"/>
              <a:ext cx="32099" cy="30194"/>
            </a:xfrm>
            <a:custGeom>
              <a:avLst/>
              <a:gdLst/>
              <a:ahLst/>
              <a:cxnLst/>
              <a:rect l="l" t="t" r="r" b="b"/>
              <a:pathLst>
                <a:path w="32099" h="30194" extrusionOk="0">
                  <a:moveTo>
                    <a:pt x="15907" y="0"/>
                  </a:moveTo>
                  <a:cubicBezTo>
                    <a:pt x="7429" y="0"/>
                    <a:pt x="571" y="6572"/>
                    <a:pt x="0" y="14859"/>
                  </a:cubicBezTo>
                  <a:cubicBezTo>
                    <a:pt x="7429" y="20479"/>
                    <a:pt x="15335" y="25527"/>
                    <a:pt x="23527" y="30194"/>
                  </a:cubicBezTo>
                  <a:cubicBezTo>
                    <a:pt x="28575" y="27527"/>
                    <a:pt x="32099" y="22193"/>
                    <a:pt x="32099" y="16097"/>
                  </a:cubicBezTo>
                  <a:cubicBezTo>
                    <a:pt x="32099" y="7239"/>
                    <a:pt x="24860" y="0"/>
                    <a:pt x="1600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9"/>
            <p:cNvSpPr/>
            <p:nvPr/>
          </p:nvSpPr>
          <p:spPr>
            <a:xfrm>
              <a:off x="5213318" y="4195095"/>
              <a:ext cx="32194" cy="32194"/>
            </a:xfrm>
            <a:custGeom>
              <a:avLst/>
              <a:gdLst/>
              <a:ahLst/>
              <a:cxnLst/>
              <a:rect l="l" t="t" r="r" b="b"/>
              <a:pathLst>
                <a:path w="32194" h="32194" extrusionOk="0">
                  <a:moveTo>
                    <a:pt x="0" y="16097"/>
                  </a:moveTo>
                  <a:cubicBezTo>
                    <a:pt x="0" y="24955"/>
                    <a:pt x="7239" y="32195"/>
                    <a:pt x="16097" y="32195"/>
                  </a:cubicBezTo>
                  <a:cubicBezTo>
                    <a:pt x="24955" y="32195"/>
                    <a:pt x="32195" y="24955"/>
                    <a:pt x="32195" y="16097"/>
                  </a:cubicBezTo>
                  <a:cubicBezTo>
                    <a:pt x="32195" y="7239"/>
                    <a:pt x="24955" y="0"/>
                    <a:pt x="16097" y="0"/>
                  </a:cubicBezTo>
                  <a:cubicBezTo>
                    <a:pt x="15907" y="0"/>
                    <a:pt x="15716" y="0"/>
                    <a:pt x="15526" y="0"/>
                  </a:cubicBezTo>
                  <a:cubicBezTo>
                    <a:pt x="10192" y="4382"/>
                    <a:pt x="5048" y="9049"/>
                    <a:pt x="191" y="13907"/>
                  </a:cubicBezTo>
                  <a:cubicBezTo>
                    <a:pt x="191" y="14573"/>
                    <a:pt x="0" y="15240"/>
                    <a:pt x="0" y="1600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9"/>
            <p:cNvSpPr/>
            <p:nvPr/>
          </p:nvSpPr>
          <p:spPr>
            <a:xfrm>
              <a:off x="5213318" y="4290345"/>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9"/>
            <p:cNvSpPr/>
            <p:nvPr/>
          </p:nvSpPr>
          <p:spPr>
            <a:xfrm>
              <a:off x="5165693" y="4290345"/>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9"/>
            <p:cNvSpPr/>
            <p:nvPr/>
          </p:nvSpPr>
          <p:spPr>
            <a:xfrm>
              <a:off x="5189505" y="4242720"/>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9"/>
            <p:cNvSpPr/>
            <p:nvPr/>
          </p:nvSpPr>
          <p:spPr>
            <a:xfrm>
              <a:off x="5213318" y="4385595"/>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9"/>
            <p:cNvSpPr/>
            <p:nvPr/>
          </p:nvSpPr>
          <p:spPr>
            <a:xfrm>
              <a:off x="5165693" y="4385595"/>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9"/>
            <p:cNvSpPr/>
            <p:nvPr/>
          </p:nvSpPr>
          <p:spPr>
            <a:xfrm>
              <a:off x="5189505" y="4337970"/>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9"/>
            <p:cNvSpPr/>
            <p:nvPr/>
          </p:nvSpPr>
          <p:spPr>
            <a:xfrm>
              <a:off x="5148453" y="4337875"/>
              <a:ext cx="25622" cy="32194"/>
            </a:xfrm>
            <a:custGeom>
              <a:avLst/>
              <a:gdLst/>
              <a:ahLst/>
              <a:cxnLst/>
              <a:rect l="l" t="t" r="r" b="b"/>
              <a:pathLst>
                <a:path w="25622" h="32194" extrusionOk="0">
                  <a:moveTo>
                    <a:pt x="0" y="29051"/>
                  </a:moveTo>
                  <a:cubicBezTo>
                    <a:pt x="2667" y="31051"/>
                    <a:pt x="5905" y="32194"/>
                    <a:pt x="9525" y="32194"/>
                  </a:cubicBezTo>
                  <a:cubicBezTo>
                    <a:pt x="18383" y="32194"/>
                    <a:pt x="25622" y="24955"/>
                    <a:pt x="25622" y="16097"/>
                  </a:cubicBezTo>
                  <a:cubicBezTo>
                    <a:pt x="25622" y="7239"/>
                    <a:pt x="18383" y="0"/>
                    <a:pt x="9525" y="0"/>
                  </a:cubicBezTo>
                  <a:cubicBezTo>
                    <a:pt x="6572" y="0"/>
                    <a:pt x="3905" y="857"/>
                    <a:pt x="1524" y="2191"/>
                  </a:cubicBezTo>
                  <a:cubicBezTo>
                    <a:pt x="571" y="10668"/>
                    <a:pt x="0" y="19240"/>
                    <a:pt x="0" y="28003"/>
                  </a:cubicBezTo>
                  <a:cubicBezTo>
                    <a:pt x="0" y="28384"/>
                    <a:pt x="0" y="28670"/>
                    <a:pt x="0" y="29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9"/>
            <p:cNvSpPr/>
            <p:nvPr/>
          </p:nvSpPr>
          <p:spPr>
            <a:xfrm>
              <a:off x="5213318" y="4480845"/>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9"/>
            <p:cNvSpPr/>
            <p:nvPr/>
          </p:nvSpPr>
          <p:spPr>
            <a:xfrm>
              <a:off x="5180647" y="4480845"/>
              <a:ext cx="17240" cy="22669"/>
            </a:xfrm>
            <a:custGeom>
              <a:avLst/>
              <a:gdLst/>
              <a:ahLst/>
              <a:cxnLst/>
              <a:rect l="l" t="t" r="r" b="b"/>
              <a:pathLst>
                <a:path w="17240" h="22669" extrusionOk="0">
                  <a:moveTo>
                    <a:pt x="1143" y="0"/>
                  </a:moveTo>
                  <a:cubicBezTo>
                    <a:pt x="1143" y="0"/>
                    <a:pt x="381" y="0"/>
                    <a:pt x="0" y="95"/>
                  </a:cubicBezTo>
                  <a:cubicBezTo>
                    <a:pt x="4763" y="8001"/>
                    <a:pt x="10097" y="15430"/>
                    <a:pt x="15812" y="22670"/>
                  </a:cubicBezTo>
                  <a:cubicBezTo>
                    <a:pt x="16764" y="20669"/>
                    <a:pt x="17240" y="18383"/>
                    <a:pt x="17240" y="16097"/>
                  </a:cubicBezTo>
                  <a:cubicBezTo>
                    <a:pt x="17240" y="7239"/>
                    <a:pt x="10001" y="0"/>
                    <a:pt x="114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9"/>
            <p:cNvSpPr/>
            <p:nvPr/>
          </p:nvSpPr>
          <p:spPr>
            <a:xfrm>
              <a:off x="5189505" y="4433220"/>
              <a:ext cx="32194" cy="32194"/>
            </a:xfrm>
            <a:custGeom>
              <a:avLst/>
              <a:gdLst/>
              <a:ahLst/>
              <a:cxnLst/>
              <a:rect l="l" t="t" r="r" b="b"/>
              <a:pathLst>
                <a:path w="32194" h="32194" extrusionOk="0">
                  <a:moveTo>
                    <a:pt x="32195" y="16097"/>
                  </a:moveTo>
                  <a:cubicBezTo>
                    <a:pt x="32195" y="24987"/>
                    <a:pt x="24988" y="32194"/>
                    <a:pt x="16097" y="32194"/>
                  </a:cubicBezTo>
                  <a:cubicBezTo>
                    <a:pt x="7207" y="32194"/>
                    <a:pt x="0" y="24987"/>
                    <a:pt x="0" y="16097"/>
                  </a:cubicBezTo>
                  <a:cubicBezTo>
                    <a:pt x="0" y="7207"/>
                    <a:pt x="7207" y="0"/>
                    <a:pt x="16097" y="0"/>
                  </a:cubicBezTo>
                  <a:cubicBezTo>
                    <a:pt x="24988" y="0"/>
                    <a:pt x="32195" y="7207"/>
                    <a:pt x="32195"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9"/>
            <p:cNvSpPr/>
            <p:nvPr/>
          </p:nvSpPr>
          <p:spPr>
            <a:xfrm>
              <a:off x="5158930" y="4433316"/>
              <a:ext cx="15144" cy="27050"/>
            </a:xfrm>
            <a:custGeom>
              <a:avLst/>
              <a:gdLst/>
              <a:ahLst/>
              <a:cxnLst/>
              <a:rect l="l" t="t" r="r" b="b"/>
              <a:pathLst>
                <a:path w="15144" h="27050" extrusionOk="0">
                  <a:moveTo>
                    <a:pt x="0" y="0"/>
                  </a:moveTo>
                  <a:cubicBezTo>
                    <a:pt x="2953" y="9335"/>
                    <a:pt x="6572" y="18383"/>
                    <a:pt x="10668" y="27051"/>
                  </a:cubicBezTo>
                  <a:cubicBezTo>
                    <a:pt x="13430" y="24194"/>
                    <a:pt x="15145" y="20288"/>
                    <a:pt x="15145" y="16002"/>
                  </a:cubicBezTo>
                  <a:cubicBezTo>
                    <a:pt x="15145" y="7429"/>
                    <a:pt x="8477" y="476"/>
                    <a:pt x="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7" name="Google Shape;697;p9"/>
          <p:cNvSpPr/>
          <p:nvPr/>
        </p:nvSpPr>
        <p:spPr>
          <a:xfrm>
            <a:off x="94" y="4082468"/>
            <a:ext cx="529922" cy="264902"/>
          </a:xfrm>
          <a:custGeom>
            <a:avLst/>
            <a:gdLst/>
            <a:ahLst/>
            <a:cxnLst/>
            <a:rect l="l" t="t" r="r" b="b"/>
            <a:pathLst>
              <a:path w="439769" h="219836" extrusionOk="0">
                <a:moveTo>
                  <a:pt x="219837" y="0"/>
                </a:moveTo>
                <a:cubicBezTo>
                  <a:pt x="98393" y="0"/>
                  <a:pt x="0" y="98488"/>
                  <a:pt x="0" y="219837"/>
                </a:cubicBezTo>
                <a:lnTo>
                  <a:pt x="439769" y="219837"/>
                </a:lnTo>
                <a:cubicBezTo>
                  <a:pt x="439769" y="98393"/>
                  <a:pt x="341376" y="0"/>
                  <a:pt x="219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9"/>
          <p:cNvSpPr/>
          <p:nvPr/>
        </p:nvSpPr>
        <p:spPr>
          <a:xfrm>
            <a:off x="94" y="4347737"/>
            <a:ext cx="529922" cy="264904"/>
          </a:xfrm>
          <a:custGeom>
            <a:avLst/>
            <a:gdLst/>
            <a:ahLst/>
            <a:cxnLst/>
            <a:rect l="l" t="t" r="r" b="b"/>
            <a:pathLst>
              <a:path w="439769" h="219837" extrusionOk="0">
                <a:moveTo>
                  <a:pt x="219837" y="0"/>
                </a:moveTo>
                <a:cubicBezTo>
                  <a:pt x="98393" y="0"/>
                  <a:pt x="0" y="98393"/>
                  <a:pt x="0" y="219837"/>
                </a:cubicBezTo>
                <a:lnTo>
                  <a:pt x="439769" y="219837"/>
                </a:lnTo>
                <a:cubicBezTo>
                  <a:pt x="439769" y="98393"/>
                  <a:pt x="341376" y="0"/>
                  <a:pt x="21993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2"/>
        <p:cNvGrpSpPr/>
        <p:nvPr/>
      </p:nvGrpSpPr>
      <p:grpSpPr>
        <a:xfrm>
          <a:off x="0" y="0"/>
          <a:ext cx="0" cy="0"/>
          <a:chOff x="0" y="0"/>
          <a:chExt cx="0" cy="0"/>
        </a:xfrm>
      </p:grpSpPr>
      <p:sp>
        <p:nvSpPr>
          <p:cNvPr id="703" name="Google Shape;703;p11"/>
          <p:cNvSpPr txBox="1">
            <a:spLocks noGrp="1"/>
          </p:cNvSpPr>
          <p:nvPr>
            <p:ph type="title" hasCustomPrompt="1"/>
          </p:nvPr>
        </p:nvSpPr>
        <p:spPr>
          <a:xfrm>
            <a:off x="1551425" y="1590300"/>
            <a:ext cx="4558800" cy="12135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4" name="Google Shape;704;p11"/>
          <p:cNvSpPr txBox="1">
            <a:spLocks noGrp="1"/>
          </p:cNvSpPr>
          <p:nvPr>
            <p:ph type="subTitle" idx="1"/>
          </p:nvPr>
        </p:nvSpPr>
        <p:spPr>
          <a:xfrm>
            <a:off x="1551425" y="2804100"/>
            <a:ext cx="4558800" cy="749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05" name="Google Shape;705;p11"/>
          <p:cNvSpPr/>
          <p:nvPr/>
        </p:nvSpPr>
        <p:spPr>
          <a:xfrm rot="10800000">
            <a:off x="7454769" y="846249"/>
            <a:ext cx="844356" cy="422087"/>
          </a:xfrm>
          <a:custGeom>
            <a:avLst/>
            <a:gdLst/>
            <a:ahLst/>
            <a:cxnLst/>
            <a:rect l="l" t="t" r="r" b="b"/>
            <a:pathLst>
              <a:path w="439769" h="219837" extrusionOk="0">
                <a:moveTo>
                  <a:pt x="219837" y="0"/>
                </a:moveTo>
                <a:cubicBezTo>
                  <a:pt x="98393" y="0"/>
                  <a:pt x="0" y="98488"/>
                  <a:pt x="0" y="219837"/>
                </a:cubicBezTo>
                <a:lnTo>
                  <a:pt x="439770" y="219837"/>
                </a:lnTo>
                <a:cubicBezTo>
                  <a:pt x="439770" y="98393"/>
                  <a:pt x="341376" y="0"/>
                  <a:pt x="21993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1"/>
          <p:cNvSpPr/>
          <p:nvPr/>
        </p:nvSpPr>
        <p:spPr>
          <a:xfrm>
            <a:off x="7454452" y="1268332"/>
            <a:ext cx="844172" cy="844172"/>
          </a:xfrm>
          <a:custGeom>
            <a:avLst/>
            <a:gdLst/>
            <a:ahLst/>
            <a:cxnLst/>
            <a:rect l="l" t="t" r="r" b="b"/>
            <a:pathLst>
              <a:path w="439673" h="439673" extrusionOk="0">
                <a:moveTo>
                  <a:pt x="439674" y="219837"/>
                </a:moveTo>
                <a:cubicBezTo>
                  <a:pt x="439674" y="341250"/>
                  <a:pt x="341250" y="439674"/>
                  <a:pt x="219837" y="439674"/>
                </a:cubicBezTo>
                <a:cubicBezTo>
                  <a:pt x="98425" y="439674"/>
                  <a:pt x="0" y="341249"/>
                  <a:pt x="0" y="219837"/>
                </a:cubicBezTo>
                <a:cubicBezTo>
                  <a:pt x="0" y="98424"/>
                  <a:pt x="98424" y="0"/>
                  <a:pt x="219837" y="0"/>
                </a:cubicBezTo>
                <a:cubicBezTo>
                  <a:pt x="341249" y="0"/>
                  <a:pt x="439674" y="98424"/>
                  <a:pt x="439674" y="21983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1"/>
          <p:cNvSpPr/>
          <p:nvPr/>
        </p:nvSpPr>
        <p:spPr>
          <a:xfrm>
            <a:off x="8299638" y="1286"/>
            <a:ext cx="844356" cy="2110800"/>
          </a:xfrm>
          <a:custGeom>
            <a:avLst/>
            <a:gdLst/>
            <a:ahLst/>
            <a:cxnLst/>
            <a:rect l="l" t="t" r="r" b="b"/>
            <a:pathLst>
              <a:path w="439769" h="1099375" extrusionOk="0">
                <a:moveTo>
                  <a:pt x="0" y="0"/>
                </a:moveTo>
                <a:lnTo>
                  <a:pt x="439769" y="0"/>
                </a:lnTo>
                <a:lnTo>
                  <a:pt x="439769" y="1099376"/>
                </a:lnTo>
                <a:lnTo>
                  <a:pt x="0" y="1099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08" name="Google Shape;708;p11"/>
          <p:cNvGrpSpPr/>
          <p:nvPr/>
        </p:nvGrpSpPr>
        <p:grpSpPr>
          <a:xfrm>
            <a:off x="8299044" y="1689306"/>
            <a:ext cx="844702" cy="844702"/>
            <a:chOff x="7731344" y="3019324"/>
            <a:chExt cx="439674" cy="439674"/>
          </a:xfrm>
        </p:grpSpPr>
        <p:sp>
          <p:nvSpPr>
            <p:cNvPr id="709" name="Google Shape;709;p11"/>
            <p:cNvSpPr/>
            <p:nvPr/>
          </p:nvSpPr>
          <p:spPr>
            <a:xfrm>
              <a:off x="7731344" y="3019324"/>
              <a:ext cx="439674" cy="439674"/>
            </a:xfrm>
            <a:custGeom>
              <a:avLst/>
              <a:gdLst/>
              <a:ahLst/>
              <a:cxnLst/>
              <a:rect l="l" t="t" r="r" b="b"/>
              <a:pathLst>
                <a:path w="439674" h="439674" extrusionOk="0">
                  <a:moveTo>
                    <a:pt x="439674" y="219837"/>
                  </a:moveTo>
                  <a:cubicBezTo>
                    <a:pt x="439674" y="341250"/>
                    <a:pt x="341250" y="439674"/>
                    <a:pt x="219837" y="439674"/>
                  </a:cubicBezTo>
                  <a:cubicBezTo>
                    <a:pt x="98424" y="439674"/>
                    <a:pt x="-1" y="341250"/>
                    <a:pt x="-1" y="219837"/>
                  </a:cubicBezTo>
                  <a:cubicBezTo>
                    <a:pt x="-1" y="98424"/>
                    <a:pt x="98424" y="0"/>
                    <a:pt x="219837" y="0"/>
                  </a:cubicBezTo>
                  <a:cubicBezTo>
                    <a:pt x="341249" y="0"/>
                    <a:pt x="439674" y="98424"/>
                    <a:pt x="439674" y="2198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1"/>
            <p:cNvSpPr/>
            <p:nvPr/>
          </p:nvSpPr>
          <p:spPr>
            <a:xfrm>
              <a:off x="7869676" y="3157564"/>
              <a:ext cx="162686" cy="162686"/>
            </a:xfrm>
            <a:custGeom>
              <a:avLst/>
              <a:gdLst/>
              <a:ahLst/>
              <a:cxnLst/>
              <a:rect l="l" t="t" r="r" b="b"/>
              <a:pathLst>
                <a:path w="162686" h="162686" extrusionOk="0">
                  <a:moveTo>
                    <a:pt x="162687" y="81344"/>
                  </a:moveTo>
                  <a:cubicBezTo>
                    <a:pt x="162687" y="126268"/>
                    <a:pt x="126268" y="162687"/>
                    <a:pt x="81344" y="162687"/>
                  </a:cubicBezTo>
                  <a:cubicBezTo>
                    <a:pt x="36419" y="162687"/>
                    <a:pt x="0" y="126268"/>
                    <a:pt x="0" y="81344"/>
                  </a:cubicBezTo>
                  <a:cubicBezTo>
                    <a:pt x="0" y="36419"/>
                    <a:pt x="36419" y="0"/>
                    <a:pt x="81344" y="0"/>
                  </a:cubicBezTo>
                  <a:cubicBezTo>
                    <a:pt x="126268" y="0"/>
                    <a:pt x="162687" y="36419"/>
                    <a:pt x="162687" y="813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1" name="Google Shape;711;p11"/>
          <p:cNvGrpSpPr/>
          <p:nvPr/>
        </p:nvGrpSpPr>
        <p:grpSpPr>
          <a:xfrm rot="10800000">
            <a:off x="7454154" y="844"/>
            <a:ext cx="844702" cy="844884"/>
            <a:chOff x="8171116" y="3458908"/>
            <a:chExt cx="439674" cy="439769"/>
          </a:xfrm>
        </p:grpSpPr>
        <p:sp>
          <p:nvSpPr>
            <p:cNvPr id="712" name="Google Shape;712;p11"/>
            <p:cNvSpPr/>
            <p:nvPr/>
          </p:nvSpPr>
          <p:spPr>
            <a:xfrm>
              <a:off x="8559831"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1"/>
            <p:cNvSpPr/>
            <p:nvPr/>
          </p:nvSpPr>
          <p:spPr>
            <a:xfrm>
              <a:off x="8559831"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1"/>
            <p:cNvSpPr/>
            <p:nvPr/>
          </p:nvSpPr>
          <p:spPr>
            <a:xfrm>
              <a:off x="8559831"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1"/>
            <p:cNvSpPr/>
            <p:nvPr/>
          </p:nvSpPr>
          <p:spPr>
            <a:xfrm>
              <a:off x="8559831"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16" name="Google Shape;716;p11"/>
            <p:cNvGrpSpPr/>
            <p:nvPr/>
          </p:nvGrpSpPr>
          <p:grpSpPr>
            <a:xfrm>
              <a:off x="8607456" y="3498341"/>
              <a:ext cx="3334" cy="305181"/>
              <a:chOff x="8607456" y="3498341"/>
              <a:chExt cx="3334" cy="305181"/>
            </a:xfrm>
          </p:grpSpPr>
          <p:sp>
            <p:nvSpPr>
              <p:cNvPr id="717" name="Google Shape;717;p11"/>
              <p:cNvSpPr/>
              <p:nvPr/>
            </p:nvSpPr>
            <p:spPr>
              <a:xfrm>
                <a:off x="8607456" y="3688841"/>
                <a:ext cx="3334" cy="19431"/>
              </a:xfrm>
              <a:custGeom>
                <a:avLst/>
                <a:gdLst/>
                <a:ahLst/>
                <a:cxnLst/>
                <a:rect l="l" t="t" r="r" b="b"/>
                <a:pathLst>
                  <a:path w="3334" h="19431" extrusionOk="0">
                    <a:moveTo>
                      <a:pt x="3334" y="19431"/>
                    </a:moveTo>
                    <a:cubicBezTo>
                      <a:pt x="1238" y="16764"/>
                      <a:pt x="0" y="13335"/>
                      <a:pt x="0" y="9716"/>
                    </a:cubicBezTo>
                    <a:cubicBezTo>
                      <a:pt x="0" y="6001"/>
                      <a:pt x="1238" y="2667"/>
                      <a:pt x="3334" y="0"/>
                    </a:cubicBezTo>
                    <a:lnTo>
                      <a:pt x="3334"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1"/>
              <p:cNvSpPr/>
              <p:nvPr/>
            </p:nvSpPr>
            <p:spPr>
              <a:xfrm>
                <a:off x="8607456" y="3784091"/>
                <a:ext cx="3334" cy="19431"/>
              </a:xfrm>
              <a:custGeom>
                <a:avLst/>
                <a:gdLst/>
                <a:ahLst/>
                <a:cxnLst/>
                <a:rect l="l" t="t" r="r" b="b"/>
                <a:pathLst>
                  <a:path w="3334" h="19431" extrusionOk="0">
                    <a:moveTo>
                      <a:pt x="3334" y="19431"/>
                    </a:moveTo>
                    <a:cubicBezTo>
                      <a:pt x="1238" y="16764"/>
                      <a:pt x="0" y="13335"/>
                      <a:pt x="0" y="9716"/>
                    </a:cubicBezTo>
                    <a:cubicBezTo>
                      <a:pt x="0" y="6001"/>
                      <a:pt x="1238" y="2667"/>
                      <a:pt x="3334" y="0"/>
                    </a:cubicBezTo>
                    <a:lnTo>
                      <a:pt x="3334"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1"/>
              <p:cNvSpPr/>
              <p:nvPr/>
            </p:nvSpPr>
            <p:spPr>
              <a:xfrm>
                <a:off x="8607456" y="3593591"/>
                <a:ext cx="3334" cy="19431"/>
              </a:xfrm>
              <a:custGeom>
                <a:avLst/>
                <a:gdLst/>
                <a:ahLst/>
                <a:cxnLst/>
                <a:rect l="l" t="t" r="r" b="b"/>
                <a:pathLst>
                  <a:path w="3334" h="19431" extrusionOk="0">
                    <a:moveTo>
                      <a:pt x="3334" y="19431"/>
                    </a:moveTo>
                    <a:cubicBezTo>
                      <a:pt x="1238" y="16764"/>
                      <a:pt x="0" y="13335"/>
                      <a:pt x="0" y="9716"/>
                    </a:cubicBezTo>
                    <a:cubicBezTo>
                      <a:pt x="0" y="6001"/>
                      <a:pt x="1238" y="2667"/>
                      <a:pt x="3334" y="0"/>
                    </a:cubicBezTo>
                    <a:lnTo>
                      <a:pt x="3334"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1"/>
              <p:cNvSpPr/>
              <p:nvPr/>
            </p:nvSpPr>
            <p:spPr>
              <a:xfrm>
                <a:off x="8607456" y="3498341"/>
                <a:ext cx="3334" cy="19431"/>
              </a:xfrm>
              <a:custGeom>
                <a:avLst/>
                <a:gdLst/>
                <a:ahLst/>
                <a:cxnLst/>
                <a:rect l="l" t="t" r="r" b="b"/>
                <a:pathLst>
                  <a:path w="3334" h="19431" extrusionOk="0">
                    <a:moveTo>
                      <a:pt x="3334" y="19431"/>
                    </a:moveTo>
                    <a:cubicBezTo>
                      <a:pt x="1238" y="16764"/>
                      <a:pt x="0" y="13335"/>
                      <a:pt x="0" y="9716"/>
                    </a:cubicBezTo>
                    <a:cubicBezTo>
                      <a:pt x="0" y="6001"/>
                      <a:pt x="1238" y="2667"/>
                      <a:pt x="3334" y="0"/>
                    </a:cubicBezTo>
                    <a:lnTo>
                      <a:pt x="3334" y="19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1" name="Google Shape;721;p11"/>
            <p:cNvGrpSpPr/>
            <p:nvPr/>
          </p:nvGrpSpPr>
          <p:grpSpPr>
            <a:xfrm>
              <a:off x="8583644" y="3539490"/>
              <a:ext cx="27146" cy="317944"/>
              <a:chOff x="8583644" y="3539490"/>
              <a:chExt cx="27146" cy="317944"/>
            </a:xfrm>
          </p:grpSpPr>
          <p:sp>
            <p:nvSpPr>
              <p:cNvPr id="722" name="Google Shape;722;p11"/>
              <p:cNvSpPr/>
              <p:nvPr/>
            </p:nvSpPr>
            <p:spPr>
              <a:xfrm>
                <a:off x="8583644" y="3729990"/>
                <a:ext cx="27146" cy="32194"/>
              </a:xfrm>
              <a:custGeom>
                <a:avLst/>
                <a:gdLst/>
                <a:ahLst/>
                <a:cxnLst/>
                <a:rect l="l" t="t" r="r" b="b"/>
                <a:pathLst>
                  <a:path w="27146" h="32194" extrusionOk="0">
                    <a:moveTo>
                      <a:pt x="16097" y="95"/>
                    </a:moveTo>
                    <a:cubicBezTo>
                      <a:pt x="20384" y="95"/>
                      <a:pt x="24289" y="1810"/>
                      <a:pt x="27147" y="4572"/>
                    </a:cubicBezTo>
                    <a:lnTo>
                      <a:pt x="27147" y="27718"/>
                    </a:lnTo>
                    <a:cubicBezTo>
                      <a:pt x="24289" y="30480"/>
                      <a:pt x="20384" y="32194"/>
                      <a:pt x="16097" y="32194"/>
                    </a:cubicBezTo>
                    <a:cubicBezTo>
                      <a:pt x="7239" y="32194"/>
                      <a:pt x="0" y="24955"/>
                      <a:pt x="0" y="16097"/>
                    </a:cubicBezTo>
                    <a:cubicBezTo>
                      <a:pt x="0" y="7239"/>
                      <a:pt x="7239"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1"/>
              <p:cNvSpPr/>
              <p:nvPr/>
            </p:nvSpPr>
            <p:spPr>
              <a:xfrm>
                <a:off x="8583644" y="3634740"/>
                <a:ext cx="27146" cy="32194"/>
              </a:xfrm>
              <a:custGeom>
                <a:avLst/>
                <a:gdLst/>
                <a:ahLst/>
                <a:cxnLst/>
                <a:rect l="l" t="t" r="r" b="b"/>
                <a:pathLst>
                  <a:path w="27146" h="32194" extrusionOk="0">
                    <a:moveTo>
                      <a:pt x="16097" y="95"/>
                    </a:moveTo>
                    <a:cubicBezTo>
                      <a:pt x="20384" y="95"/>
                      <a:pt x="24289" y="1810"/>
                      <a:pt x="27147" y="4572"/>
                    </a:cubicBezTo>
                    <a:lnTo>
                      <a:pt x="27147" y="27718"/>
                    </a:lnTo>
                    <a:cubicBezTo>
                      <a:pt x="24289" y="30480"/>
                      <a:pt x="20384" y="32194"/>
                      <a:pt x="16097" y="32194"/>
                    </a:cubicBezTo>
                    <a:cubicBezTo>
                      <a:pt x="7239" y="32194"/>
                      <a:pt x="0" y="24955"/>
                      <a:pt x="0" y="16097"/>
                    </a:cubicBezTo>
                    <a:cubicBezTo>
                      <a:pt x="0" y="7239"/>
                      <a:pt x="7239"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1"/>
              <p:cNvSpPr/>
              <p:nvPr/>
            </p:nvSpPr>
            <p:spPr>
              <a:xfrm>
                <a:off x="8583644" y="3825240"/>
                <a:ext cx="27146" cy="32194"/>
              </a:xfrm>
              <a:custGeom>
                <a:avLst/>
                <a:gdLst/>
                <a:ahLst/>
                <a:cxnLst/>
                <a:rect l="l" t="t" r="r" b="b"/>
                <a:pathLst>
                  <a:path w="27146" h="32194" extrusionOk="0">
                    <a:moveTo>
                      <a:pt x="16097" y="95"/>
                    </a:moveTo>
                    <a:cubicBezTo>
                      <a:pt x="20384" y="95"/>
                      <a:pt x="24289" y="1810"/>
                      <a:pt x="27147" y="4572"/>
                    </a:cubicBezTo>
                    <a:lnTo>
                      <a:pt x="27147" y="27718"/>
                    </a:lnTo>
                    <a:cubicBezTo>
                      <a:pt x="24289" y="30480"/>
                      <a:pt x="20384" y="32194"/>
                      <a:pt x="16097" y="32194"/>
                    </a:cubicBezTo>
                    <a:cubicBezTo>
                      <a:pt x="7239" y="32194"/>
                      <a:pt x="0" y="24955"/>
                      <a:pt x="0" y="16097"/>
                    </a:cubicBezTo>
                    <a:cubicBezTo>
                      <a:pt x="0" y="7239"/>
                      <a:pt x="7239"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1"/>
              <p:cNvSpPr/>
              <p:nvPr/>
            </p:nvSpPr>
            <p:spPr>
              <a:xfrm>
                <a:off x="8583644" y="3539490"/>
                <a:ext cx="27146" cy="32194"/>
              </a:xfrm>
              <a:custGeom>
                <a:avLst/>
                <a:gdLst/>
                <a:ahLst/>
                <a:cxnLst/>
                <a:rect l="l" t="t" r="r" b="b"/>
                <a:pathLst>
                  <a:path w="27146" h="32194" extrusionOk="0">
                    <a:moveTo>
                      <a:pt x="16097" y="95"/>
                    </a:moveTo>
                    <a:cubicBezTo>
                      <a:pt x="20384" y="95"/>
                      <a:pt x="24289" y="1810"/>
                      <a:pt x="27147" y="4572"/>
                    </a:cubicBezTo>
                    <a:lnTo>
                      <a:pt x="27147" y="27718"/>
                    </a:lnTo>
                    <a:cubicBezTo>
                      <a:pt x="24289" y="30480"/>
                      <a:pt x="20384" y="32194"/>
                      <a:pt x="16097" y="32194"/>
                    </a:cubicBezTo>
                    <a:cubicBezTo>
                      <a:pt x="7239" y="32194"/>
                      <a:pt x="0" y="24955"/>
                      <a:pt x="0" y="16097"/>
                    </a:cubicBezTo>
                    <a:cubicBezTo>
                      <a:pt x="0" y="7239"/>
                      <a:pt x="7239"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6" name="Google Shape;726;p11"/>
            <p:cNvSpPr/>
            <p:nvPr/>
          </p:nvSpPr>
          <p:spPr>
            <a:xfrm>
              <a:off x="8488394"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1"/>
            <p:cNvSpPr/>
            <p:nvPr/>
          </p:nvSpPr>
          <p:spPr>
            <a:xfrm>
              <a:off x="8536019"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1"/>
            <p:cNvSpPr/>
            <p:nvPr/>
          </p:nvSpPr>
          <p:spPr>
            <a:xfrm>
              <a:off x="8464581"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1"/>
            <p:cNvSpPr/>
            <p:nvPr/>
          </p:nvSpPr>
          <p:spPr>
            <a:xfrm>
              <a:off x="8512206"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1"/>
            <p:cNvSpPr/>
            <p:nvPr/>
          </p:nvSpPr>
          <p:spPr>
            <a:xfrm>
              <a:off x="8488394"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11"/>
            <p:cNvSpPr/>
            <p:nvPr/>
          </p:nvSpPr>
          <p:spPr>
            <a:xfrm>
              <a:off x="8536019"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11"/>
            <p:cNvSpPr/>
            <p:nvPr/>
          </p:nvSpPr>
          <p:spPr>
            <a:xfrm>
              <a:off x="8464581"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1"/>
            <p:cNvSpPr/>
            <p:nvPr/>
          </p:nvSpPr>
          <p:spPr>
            <a:xfrm>
              <a:off x="8512206"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1"/>
            <p:cNvSpPr/>
            <p:nvPr/>
          </p:nvSpPr>
          <p:spPr>
            <a:xfrm>
              <a:off x="8488394"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1"/>
            <p:cNvSpPr/>
            <p:nvPr/>
          </p:nvSpPr>
          <p:spPr>
            <a:xfrm>
              <a:off x="8536019"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1"/>
            <p:cNvSpPr/>
            <p:nvPr/>
          </p:nvSpPr>
          <p:spPr>
            <a:xfrm>
              <a:off x="8464581"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11"/>
            <p:cNvSpPr/>
            <p:nvPr/>
          </p:nvSpPr>
          <p:spPr>
            <a:xfrm>
              <a:off x="8512206"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11"/>
            <p:cNvSpPr/>
            <p:nvPr/>
          </p:nvSpPr>
          <p:spPr>
            <a:xfrm>
              <a:off x="8488394"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11"/>
            <p:cNvSpPr/>
            <p:nvPr/>
          </p:nvSpPr>
          <p:spPr>
            <a:xfrm>
              <a:off x="8536019"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11"/>
            <p:cNvSpPr/>
            <p:nvPr/>
          </p:nvSpPr>
          <p:spPr>
            <a:xfrm>
              <a:off x="8464581"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11"/>
            <p:cNvSpPr/>
            <p:nvPr/>
          </p:nvSpPr>
          <p:spPr>
            <a:xfrm>
              <a:off x="8512206"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11"/>
            <p:cNvSpPr/>
            <p:nvPr/>
          </p:nvSpPr>
          <p:spPr>
            <a:xfrm>
              <a:off x="8393144"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11"/>
            <p:cNvSpPr/>
            <p:nvPr/>
          </p:nvSpPr>
          <p:spPr>
            <a:xfrm>
              <a:off x="8440769"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11"/>
            <p:cNvSpPr/>
            <p:nvPr/>
          </p:nvSpPr>
          <p:spPr>
            <a:xfrm>
              <a:off x="8369331"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11"/>
            <p:cNvSpPr/>
            <p:nvPr/>
          </p:nvSpPr>
          <p:spPr>
            <a:xfrm>
              <a:off x="8416956"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11"/>
            <p:cNvSpPr/>
            <p:nvPr/>
          </p:nvSpPr>
          <p:spPr>
            <a:xfrm>
              <a:off x="8393144"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11"/>
            <p:cNvSpPr/>
            <p:nvPr/>
          </p:nvSpPr>
          <p:spPr>
            <a:xfrm>
              <a:off x="8440769"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11"/>
            <p:cNvSpPr/>
            <p:nvPr/>
          </p:nvSpPr>
          <p:spPr>
            <a:xfrm>
              <a:off x="8369331"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11"/>
            <p:cNvSpPr/>
            <p:nvPr/>
          </p:nvSpPr>
          <p:spPr>
            <a:xfrm>
              <a:off x="8416956"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11"/>
            <p:cNvSpPr/>
            <p:nvPr/>
          </p:nvSpPr>
          <p:spPr>
            <a:xfrm>
              <a:off x="8393144"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11"/>
            <p:cNvSpPr/>
            <p:nvPr/>
          </p:nvSpPr>
          <p:spPr>
            <a:xfrm>
              <a:off x="8440769"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11"/>
            <p:cNvSpPr/>
            <p:nvPr/>
          </p:nvSpPr>
          <p:spPr>
            <a:xfrm>
              <a:off x="8369331"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11"/>
            <p:cNvSpPr/>
            <p:nvPr/>
          </p:nvSpPr>
          <p:spPr>
            <a:xfrm>
              <a:off x="8416956"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11"/>
            <p:cNvSpPr/>
            <p:nvPr/>
          </p:nvSpPr>
          <p:spPr>
            <a:xfrm>
              <a:off x="8393144"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11"/>
            <p:cNvSpPr/>
            <p:nvPr/>
          </p:nvSpPr>
          <p:spPr>
            <a:xfrm>
              <a:off x="8440769"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11"/>
            <p:cNvSpPr/>
            <p:nvPr/>
          </p:nvSpPr>
          <p:spPr>
            <a:xfrm>
              <a:off x="8369331"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1"/>
            <p:cNvSpPr/>
            <p:nvPr/>
          </p:nvSpPr>
          <p:spPr>
            <a:xfrm>
              <a:off x="8416956"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11"/>
            <p:cNvSpPr/>
            <p:nvPr/>
          </p:nvSpPr>
          <p:spPr>
            <a:xfrm>
              <a:off x="8297894"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11"/>
            <p:cNvSpPr/>
            <p:nvPr/>
          </p:nvSpPr>
          <p:spPr>
            <a:xfrm>
              <a:off x="8345519"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11"/>
            <p:cNvSpPr/>
            <p:nvPr/>
          </p:nvSpPr>
          <p:spPr>
            <a:xfrm>
              <a:off x="8274081"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11"/>
            <p:cNvSpPr/>
            <p:nvPr/>
          </p:nvSpPr>
          <p:spPr>
            <a:xfrm>
              <a:off x="8321706"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11"/>
            <p:cNvSpPr/>
            <p:nvPr/>
          </p:nvSpPr>
          <p:spPr>
            <a:xfrm>
              <a:off x="8297894"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11"/>
            <p:cNvSpPr/>
            <p:nvPr/>
          </p:nvSpPr>
          <p:spPr>
            <a:xfrm>
              <a:off x="8345519"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11"/>
            <p:cNvSpPr/>
            <p:nvPr/>
          </p:nvSpPr>
          <p:spPr>
            <a:xfrm>
              <a:off x="8274081"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11"/>
            <p:cNvSpPr/>
            <p:nvPr/>
          </p:nvSpPr>
          <p:spPr>
            <a:xfrm>
              <a:off x="8321706"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11"/>
            <p:cNvSpPr/>
            <p:nvPr/>
          </p:nvSpPr>
          <p:spPr>
            <a:xfrm>
              <a:off x="8297894"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11"/>
            <p:cNvSpPr/>
            <p:nvPr/>
          </p:nvSpPr>
          <p:spPr>
            <a:xfrm>
              <a:off x="8345519"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11"/>
            <p:cNvSpPr/>
            <p:nvPr/>
          </p:nvSpPr>
          <p:spPr>
            <a:xfrm>
              <a:off x="8274081"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1"/>
            <p:cNvSpPr/>
            <p:nvPr/>
          </p:nvSpPr>
          <p:spPr>
            <a:xfrm>
              <a:off x="8321706"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11"/>
            <p:cNvSpPr/>
            <p:nvPr/>
          </p:nvSpPr>
          <p:spPr>
            <a:xfrm>
              <a:off x="8297894"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11"/>
            <p:cNvSpPr/>
            <p:nvPr/>
          </p:nvSpPr>
          <p:spPr>
            <a:xfrm>
              <a:off x="8345519"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11"/>
            <p:cNvSpPr/>
            <p:nvPr/>
          </p:nvSpPr>
          <p:spPr>
            <a:xfrm>
              <a:off x="8274081"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11"/>
            <p:cNvSpPr/>
            <p:nvPr/>
          </p:nvSpPr>
          <p:spPr>
            <a:xfrm>
              <a:off x="8321706"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4" name="Google Shape;774;p11"/>
            <p:cNvGrpSpPr/>
            <p:nvPr/>
          </p:nvGrpSpPr>
          <p:grpSpPr>
            <a:xfrm>
              <a:off x="8178831" y="3872960"/>
              <a:ext cx="431864" cy="25717"/>
              <a:chOff x="8178831" y="3872960"/>
              <a:chExt cx="431864" cy="25717"/>
            </a:xfrm>
          </p:grpSpPr>
          <p:sp>
            <p:nvSpPr>
              <p:cNvPr id="775" name="Google Shape;775;p11"/>
              <p:cNvSpPr/>
              <p:nvPr/>
            </p:nvSpPr>
            <p:spPr>
              <a:xfrm>
                <a:off x="8559831"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11"/>
              <p:cNvSpPr/>
              <p:nvPr/>
            </p:nvSpPr>
            <p:spPr>
              <a:xfrm>
                <a:off x="8464581"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11"/>
              <p:cNvSpPr/>
              <p:nvPr/>
            </p:nvSpPr>
            <p:spPr>
              <a:xfrm>
                <a:off x="8512206"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11"/>
              <p:cNvSpPr/>
              <p:nvPr/>
            </p:nvSpPr>
            <p:spPr>
              <a:xfrm>
                <a:off x="8369331"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11"/>
              <p:cNvSpPr/>
              <p:nvPr/>
            </p:nvSpPr>
            <p:spPr>
              <a:xfrm>
                <a:off x="8416956"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11"/>
              <p:cNvSpPr/>
              <p:nvPr/>
            </p:nvSpPr>
            <p:spPr>
              <a:xfrm>
                <a:off x="8274081"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11"/>
              <p:cNvSpPr/>
              <p:nvPr/>
            </p:nvSpPr>
            <p:spPr>
              <a:xfrm>
                <a:off x="8321706"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11"/>
              <p:cNvSpPr/>
              <p:nvPr/>
            </p:nvSpPr>
            <p:spPr>
              <a:xfrm>
                <a:off x="8178831"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11"/>
              <p:cNvSpPr/>
              <p:nvPr/>
            </p:nvSpPr>
            <p:spPr>
              <a:xfrm>
                <a:off x="8226456" y="3872960"/>
                <a:ext cx="32194" cy="25717"/>
              </a:xfrm>
              <a:custGeom>
                <a:avLst/>
                <a:gdLst/>
                <a:ahLst/>
                <a:cxnLst/>
                <a:rect l="l" t="t" r="r" b="b"/>
                <a:pathLst>
                  <a:path w="32194" h="25717" extrusionOk="0">
                    <a:moveTo>
                      <a:pt x="16097" y="0"/>
                    </a:moveTo>
                    <a:cubicBezTo>
                      <a:pt x="7239" y="0"/>
                      <a:pt x="0" y="7239"/>
                      <a:pt x="0" y="16097"/>
                    </a:cubicBezTo>
                    <a:cubicBezTo>
                      <a:pt x="0" y="19717"/>
                      <a:pt x="1238" y="22955"/>
                      <a:pt x="3239" y="25717"/>
                    </a:cubicBezTo>
                    <a:lnTo>
                      <a:pt x="28956" y="25717"/>
                    </a:lnTo>
                    <a:cubicBezTo>
                      <a:pt x="30956" y="23050"/>
                      <a:pt x="32195" y="19717"/>
                      <a:pt x="32195" y="16097"/>
                    </a:cubicBezTo>
                    <a:cubicBezTo>
                      <a:pt x="32195" y="7239"/>
                      <a:pt x="24955" y="0"/>
                      <a:pt x="1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11"/>
              <p:cNvSpPr/>
              <p:nvPr/>
            </p:nvSpPr>
            <p:spPr>
              <a:xfrm>
                <a:off x="8607361" y="3879246"/>
                <a:ext cx="3334" cy="19335"/>
              </a:xfrm>
              <a:custGeom>
                <a:avLst/>
                <a:gdLst/>
                <a:ahLst/>
                <a:cxnLst/>
                <a:rect l="l" t="t" r="r" b="b"/>
                <a:pathLst>
                  <a:path w="3334" h="19335" extrusionOk="0">
                    <a:moveTo>
                      <a:pt x="3334" y="19336"/>
                    </a:moveTo>
                    <a:lnTo>
                      <a:pt x="3334" y="19336"/>
                    </a:lnTo>
                    <a:lnTo>
                      <a:pt x="3334" y="0"/>
                    </a:lnTo>
                    <a:cubicBezTo>
                      <a:pt x="1238" y="2667"/>
                      <a:pt x="0" y="6096"/>
                      <a:pt x="0" y="9715"/>
                    </a:cubicBezTo>
                    <a:cubicBezTo>
                      <a:pt x="0" y="13335"/>
                      <a:pt x="1238" y="16573"/>
                      <a:pt x="3239" y="193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85" name="Google Shape;785;p11"/>
            <p:cNvSpPr/>
            <p:nvPr/>
          </p:nvSpPr>
          <p:spPr>
            <a:xfrm>
              <a:off x="8202644"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11"/>
            <p:cNvSpPr/>
            <p:nvPr/>
          </p:nvSpPr>
          <p:spPr>
            <a:xfrm>
              <a:off x="8250269" y="38253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11"/>
            <p:cNvSpPr/>
            <p:nvPr/>
          </p:nvSpPr>
          <p:spPr>
            <a:xfrm>
              <a:off x="8178831"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11"/>
            <p:cNvSpPr/>
            <p:nvPr/>
          </p:nvSpPr>
          <p:spPr>
            <a:xfrm>
              <a:off x="8226456" y="37777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11"/>
            <p:cNvSpPr/>
            <p:nvPr/>
          </p:nvSpPr>
          <p:spPr>
            <a:xfrm>
              <a:off x="8202644"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11"/>
            <p:cNvSpPr/>
            <p:nvPr/>
          </p:nvSpPr>
          <p:spPr>
            <a:xfrm>
              <a:off x="8250269" y="37300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11"/>
            <p:cNvSpPr/>
            <p:nvPr/>
          </p:nvSpPr>
          <p:spPr>
            <a:xfrm>
              <a:off x="8178831"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11"/>
            <p:cNvSpPr/>
            <p:nvPr/>
          </p:nvSpPr>
          <p:spPr>
            <a:xfrm>
              <a:off x="8226456" y="36824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11"/>
            <p:cNvSpPr/>
            <p:nvPr/>
          </p:nvSpPr>
          <p:spPr>
            <a:xfrm>
              <a:off x="8202644"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11"/>
            <p:cNvSpPr/>
            <p:nvPr/>
          </p:nvSpPr>
          <p:spPr>
            <a:xfrm>
              <a:off x="8250269" y="363483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11"/>
            <p:cNvSpPr/>
            <p:nvPr/>
          </p:nvSpPr>
          <p:spPr>
            <a:xfrm>
              <a:off x="8178831"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11"/>
            <p:cNvSpPr/>
            <p:nvPr/>
          </p:nvSpPr>
          <p:spPr>
            <a:xfrm>
              <a:off x="8226456" y="358721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11"/>
            <p:cNvSpPr/>
            <p:nvPr/>
          </p:nvSpPr>
          <p:spPr>
            <a:xfrm>
              <a:off x="8202644"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11"/>
            <p:cNvSpPr/>
            <p:nvPr/>
          </p:nvSpPr>
          <p:spPr>
            <a:xfrm>
              <a:off x="8250269" y="3539585"/>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11"/>
            <p:cNvSpPr/>
            <p:nvPr/>
          </p:nvSpPr>
          <p:spPr>
            <a:xfrm>
              <a:off x="8178831"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11"/>
            <p:cNvSpPr/>
            <p:nvPr/>
          </p:nvSpPr>
          <p:spPr>
            <a:xfrm>
              <a:off x="8226456" y="3491960"/>
              <a:ext cx="32194" cy="32194"/>
            </a:xfrm>
            <a:custGeom>
              <a:avLst/>
              <a:gdLst/>
              <a:ahLst/>
              <a:cxnLst/>
              <a:rect l="l" t="t" r="r" b="b"/>
              <a:pathLst>
                <a:path w="32194" h="32194" extrusionOk="0">
                  <a:moveTo>
                    <a:pt x="32194" y="16097"/>
                  </a:moveTo>
                  <a:cubicBezTo>
                    <a:pt x="32194" y="24988"/>
                    <a:pt x="24987" y="32195"/>
                    <a:pt x="16097" y="32195"/>
                  </a:cubicBezTo>
                  <a:cubicBezTo>
                    <a:pt x="7207" y="32195"/>
                    <a:pt x="0" y="24988"/>
                    <a:pt x="0" y="16097"/>
                  </a:cubicBezTo>
                  <a:cubicBezTo>
                    <a:pt x="0" y="7207"/>
                    <a:pt x="7207" y="0"/>
                    <a:pt x="16097" y="0"/>
                  </a:cubicBezTo>
                  <a:cubicBezTo>
                    <a:pt x="24987" y="0"/>
                    <a:pt x="32194" y="7207"/>
                    <a:pt x="32194" y="160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01" name="Google Shape;801;p11"/>
            <p:cNvGrpSpPr/>
            <p:nvPr/>
          </p:nvGrpSpPr>
          <p:grpSpPr>
            <a:xfrm>
              <a:off x="8171116" y="3458908"/>
              <a:ext cx="439673" cy="17621"/>
              <a:chOff x="8171116" y="3458908"/>
              <a:chExt cx="439673" cy="17621"/>
            </a:xfrm>
          </p:grpSpPr>
          <p:sp>
            <p:nvSpPr>
              <p:cNvPr id="802" name="Google Shape;802;p11"/>
              <p:cNvSpPr/>
              <p:nvPr/>
            </p:nvSpPr>
            <p:spPr>
              <a:xfrm>
                <a:off x="8488394"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11"/>
              <p:cNvSpPr/>
              <p:nvPr/>
            </p:nvSpPr>
            <p:spPr>
              <a:xfrm>
                <a:off x="8536019"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11"/>
              <p:cNvSpPr/>
              <p:nvPr/>
            </p:nvSpPr>
            <p:spPr>
              <a:xfrm>
                <a:off x="8393144"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11"/>
              <p:cNvSpPr/>
              <p:nvPr/>
            </p:nvSpPr>
            <p:spPr>
              <a:xfrm>
                <a:off x="8440769"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11"/>
              <p:cNvSpPr/>
              <p:nvPr/>
            </p:nvSpPr>
            <p:spPr>
              <a:xfrm>
                <a:off x="8297894"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11"/>
              <p:cNvSpPr/>
              <p:nvPr/>
            </p:nvSpPr>
            <p:spPr>
              <a:xfrm>
                <a:off x="8345519"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11"/>
              <p:cNvSpPr/>
              <p:nvPr/>
            </p:nvSpPr>
            <p:spPr>
              <a:xfrm>
                <a:off x="8202644"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11"/>
              <p:cNvSpPr/>
              <p:nvPr/>
            </p:nvSpPr>
            <p:spPr>
              <a:xfrm>
                <a:off x="8250269" y="3458908"/>
                <a:ext cx="32194" cy="17621"/>
              </a:xfrm>
              <a:custGeom>
                <a:avLst/>
                <a:gdLst/>
                <a:ahLst/>
                <a:cxnLst/>
                <a:rect l="l" t="t" r="r" b="b"/>
                <a:pathLst>
                  <a:path w="32194" h="17621" extrusionOk="0">
                    <a:moveTo>
                      <a:pt x="0" y="1524"/>
                    </a:moveTo>
                    <a:cubicBezTo>
                      <a:pt x="0" y="10382"/>
                      <a:pt x="7239" y="17621"/>
                      <a:pt x="16097" y="17621"/>
                    </a:cubicBezTo>
                    <a:cubicBezTo>
                      <a:pt x="24955" y="17621"/>
                      <a:pt x="32195" y="10382"/>
                      <a:pt x="32195" y="1524"/>
                    </a:cubicBezTo>
                    <a:cubicBezTo>
                      <a:pt x="32195" y="953"/>
                      <a:pt x="32099" y="476"/>
                      <a:pt x="32004" y="0"/>
                    </a:cubicBez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11"/>
              <p:cNvSpPr/>
              <p:nvPr/>
            </p:nvSpPr>
            <p:spPr>
              <a:xfrm>
                <a:off x="8171116" y="3458908"/>
                <a:ext cx="16097" cy="17621"/>
              </a:xfrm>
              <a:custGeom>
                <a:avLst/>
                <a:gdLst/>
                <a:ahLst/>
                <a:cxnLst/>
                <a:rect l="l" t="t" r="r" b="b"/>
                <a:pathLst>
                  <a:path w="16097" h="17621" extrusionOk="0">
                    <a:moveTo>
                      <a:pt x="16097" y="1524"/>
                    </a:moveTo>
                    <a:cubicBezTo>
                      <a:pt x="16097" y="953"/>
                      <a:pt x="16002" y="476"/>
                      <a:pt x="15907" y="0"/>
                    </a:cubicBezTo>
                    <a:lnTo>
                      <a:pt x="0" y="0"/>
                    </a:lnTo>
                    <a:lnTo>
                      <a:pt x="0" y="17621"/>
                    </a:lnTo>
                    <a:cubicBezTo>
                      <a:pt x="0" y="17621"/>
                      <a:pt x="0" y="17621"/>
                      <a:pt x="0" y="17621"/>
                    </a:cubicBezTo>
                    <a:cubicBezTo>
                      <a:pt x="8858" y="17621"/>
                      <a:pt x="16097" y="10382"/>
                      <a:pt x="16097"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11"/>
              <p:cNvSpPr/>
              <p:nvPr/>
            </p:nvSpPr>
            <p:spPr>
              <a:xfrm>
                <a:off x="8583548" y="3458908"/>
                <a:ext cx="27241" cy="17621"/>
              </a:xfrm>
              <a:custGeom>
                <a:avLst/>
                <a:gdLst/>
                <a:ahLst/>
                <a:cxnLst/>
                <a:rect l="l" t="t" r="r" b="b"/>
                <a:pathLst>
                  <a:path w="27241" h="17621" extrusionOk="0">
                    <a:moveTo>
                      <a:pt x="95" y="1524"/>
                    </a:moveTo>
                    <a:cubicBezTo>
                      <a:pt x="95" y="10382"/>
                      <a:pt x="7334" y="17621"/>
                      <a:pt x="16193" y="17621"/>
                    </a:cubicBezTo>
                    <a:cubicBezTo>
                      <a:pt x="20479" y="17621"/>
                      <a:pt x="24384" y="15907"/>
                      <a:pt x="27242" y="13145"/>
                    </a:cubicBezTo>
                    <a:lnTo>
                      <a:pt x="27242" y="0"/>
                    </a:lnTo>
                    <a:lnTo>
                      <a:pt x="191" y="0"/>
                    </a:lnTo>
                    <a:cubicBezTo>
                      <a:pt x="191" y="476"/>
                      <a:pt x="0" y="1048"/>
                      <a:pt x="0" y="1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2" name="Google Shape;812;p11"/>
            <p:cNvGrpSpPr/>
            <p:nvPr/>
          </p:nvGrpSpPr>
          <p:grpSpPr>
            <a:xfrm>
              <a:off x="8171116" y="3539585"/>
              <a:ext cx="16097" cy="317944"/>
              <a:chOff x="8171116" y="3539585"/>
              <a:chExt cx="16097" cy="317944"/>
            </a:xfrm>
          </p:grpSpPr>
          <p:sp>
            <p:nvSpPr>
              <p:cNvPr id="813" name="Google Shape;813;p11"/>
              <p:cNvSpPr/>
              <p:nvPr/>
            </p:nvSpPr>
            <p:spPr>
              <a:xfrm>
                <a:off x="8171116" y="3825335"/>
                <a:ext cx="16097" cy="32194"/>
              </a:xfrm>
              <a:custGeom>
                <a:avLst/>
                <a:gdLst/>
                <a:ahLst/>
                <a:cxnLst/>
                <a:rect l="l" t="t" r="r" b="b"/>
                <a:pathLst>
                  <a:path w="16097" h="32194" extrusionOk="0">
                    <a:moveTo>
                      <a:pt x="0" y="0"/>
                    </a:moveTo>
                    <a:cubicBezTo>
                      <a:pt x="0" y="0"/>
                      <a:pt x="0" y="0"/>
                      <a:pt x="0" y="0"/>
                    </a:cubicBezTo>
                    <a:cubicBezTo>
                      <a:pt x="8858" y="0"/>
                      <a:pt x="16097" y="7239"/>
                      <a:pt x="16097" y="16097"/>
                    </a:cubicBezTo>
                    <a:cubicBezTo>
                      <a:pt x="16097" y="24955"/>
                      <a:pt x="8858" y="32195"/>
                      <a:pt x="0" y="32195"/>
                    </a:cubicBezTo>
                    <a:cubicBezTo>
                      <a:pt x="0" y="32195"/>
                      <a:pt x="0" y="32195"/>
                      <a:pt x="0" y="32195"/>
                    </a:cubicBezTo>
                    <a:lnTo>
                      <a:pt x="0"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11"/>
              <p:cNvSpPr/>
              <p:nvPr/>
            </p:nvSpPr>
            <p:spPr>
              <a:xfrm>
                <a:off x="8171116" y="3730085"/>
                <a:ext cx="16097" cy="32194"/>
              </a:xfrm>
              <a:custGeom>
                <a:avLst/>
                <a:gdLst/>
                <a:ahLst/>
                <a:cxnLst/>
                <a:rect l="l" t="t" r="r" b="b"/>
                <a:pathLst>
                  <a:path w="16097" h="32194" extrusionOk="0">
                    <a:moveTo>
                      <a:pt x="0" y="0"/>
                    </a:moveTo>
                    <a:cubicBezTo>
                      <a:pt x="0" y="0"/>
                      <a:pt x="0" y="0"/>
                      <a:pt x="0" y="0"/>
                    </a:cubicBezTo>
                    <a:cubicBezTo>
                      <a:pt x="8858" y="0"/>
                      <a:pt x="16097" y="7239"/>
                      <a:pt x="16097" y="16097"/>
                    </a:cubicBezTo>
                    <a:cubicBezTo>
                      <a:pt x="16097" y="24955"/>
                      <a:pt x="8858" y="32195"/>
                      <a:pt x="0" y="32195"/>
                    </a:cubicBezTo>
                    <a:cubicBezTo>
                      <a:pt x="0" y="32195"/>
                      <a:pt x="0" y="32195"/>
                      <a:pt x="0" y="32195"/>
                    </a:cubicBezTo>
                    <a:lnTo>
                      <a:pt x="0"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11"/>
              <p:cNvSpPr/>
              <p:nvPr/>
            </p:nvSpPr>
            <p:spPr>
              <a:xfrm>
                <a:off x="8171116" y="3634835"/>
                <a:ext cx="16097" cy="32194"/>
              </a:xfrm>
              <a:custGeom>
                <a:avLst/>
                <a:gdLst/>
                <a:ahLst/>
                <a:cxnLst/>
                <a:rect l="l" t="t" r="r" b="b"/>
                <a:pathLst>
                  <a:path w="16097" h="32194" extrusionOk="0">
                    <a:moveTo>
                      <a:pt x="0" y="0"/>
                    </a:moveTo>
                    <a:cubicBezTo>
                      <a:pt x="0" y="0"/>
                      <a:pt x="0" y="0"/>
                      <a:pt x="0" y="0"/>
                    </a:cubicBezTo>
                    <a:cubicBezTo>
                      <a:pt x="8858" y="0"/>
                      <a:pt x="16097" y="7239"/>
                      <a:pt x="16097" y="16097"/>
                    </a:cubicBezTo>
                    <a:cubicBezTo>
                      <a:pt x="16097" y="24955"/>
                      <a:pt x="8858" y="32195"/>
                      <a:pt x="0" y="32195"/>
                    </a:cubicBezTo>
                    <a:cubicBezTo>
                      <a:pt x="0" y="32195"/>
                      <a:pt x="0" y="32195"/>
                      <a:pt x="0" y="32195"/>
                    </a:cubicBezTo>
                    <a:lnTo>
                      <a:pt x="0"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11"/>
              <p:cNvSpPr/>
              <p:nvPr/>
            </p:nvSpPr>
            <p:spPr>
              <a:xfrm>
                <a:off x="8171116" y="3539585"/>
                <a:ext cx="16097" cy="32194"/>
              </a:xfrm>
              <a:custGeom>
                <a:avLst/>
                <a:gdLst/>
                <a:ahLst/>
                <a:cxnLst/>
                <a:rect l="l" t="t" r="r" b="b"/>
                <a:pathLst>
                  <a:path w="16097" h="32194" extrusionOk="0">
                    <a:moveTo>
                      <a:pt x="0" y="0"/>
                    </a:moveTo>
                    <a:cubicBezTo>
                      <a:pt x="0" y="0"/>
                      <a:pt x="0" y="0"/>
                      <a:pt x="0" y="0"/>
                    </a:cubicBezTo>
                    <a:cubicBezTo>
                      <a:pt x="8858" y="0"/>
                      <a:pt x="16097" y="7239"/>
                      <a:pt x="16097" y="16097"/>
                    </a:cubicBezTo>
                    <a:cubicBezTo>
                      <a:pt x="16097" y="24955"/>
                      <a:pt x="8858" y="32195"/>
                      <a:pt x="0" y="32195"/>
                    </a:cubicBezTo>
                    <a:cubicBezTo>
                      <a:pt x="0" y="32195"/>
                      <a:pt x="0" y="32195"/>
                      <a:pt x="0" y="32195"/>
                    </a:cubicBezTo>
                    <a:lnTo>
                      <a:pt x="0" y="9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1pPr>
            <a:lvl2pPr marL="914400" lvl="1" indent="-317500">
              <a:lnSpc>
                <a:spcPct val="115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2pPr>
            <a:lvl3pPr marL="1371600" lvl="2" indent="-317500">
              <a:lnSpc>
                <a:spcPct val="115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3pPr>
            <a:lvl4pPr marL="1828800" lvl="3" indent="-317500">
              <a:lnSpc>
                <a:spcPct val="115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4pPr>
            <a:lvl5pPr marL="2286000" lvl="4" indent="-317500">
              <a:lnSpc>
                <a:spcPct val="115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5pPr>
            <a:lvl6pPr marL="2743200" lvl="5" indent="-317500">
              <a:lnSpc>
                <a:spcPct val="115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6pPr>
            <a:lvl7pPr marL="3200400" lvl="6" indent="-317500">
              <a:lnSpc>
                <a:spcPct val="115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7pPr>
            <a:lvl8pPr marL="3657600" lvl="7" indent="-317500">
              <a:lnSpc>
                <a:spcPct val="115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8pPr>
            <a:lvl9pPr marL="4114800" lvl="8" indent="-317500">
              <a:lnSpc>
                <a:spcPct val="115000"/>
              </a:lnSpc>
              <a:spcBef>
                <a:spcPts val="0"/>
              </a:spcBef>
              <a:spcAft>
                <a:spcPts val="0"/>
              </a:spcAft>
              <a:buClr>
                <a:schemeClr val="dk1"/>
              </a:buClr>
              <a:buSzPts val="1400"/>
              <a:buFont typeface="Nunito Sans"/>
              <a:buChar char="■"/>
              <a:defRPr>
                <a:solidFill>
                  <a:schemeClr val="dk1"/>
                </a:solidFill>
                <a:latin typeface="Nunito Sans"/>
                <a:ea typeface="Nunito Sans"/>
                <a:cs typeface="Nunito Sans"/>
                <a:sym typeface="Nuni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60" r:id="rId11"/>
    <p:sldLayoutId id="2147483665" r:id="rId12"/>
    <p:sldLayoutId id="2147483666" r:id="rId13"/>
    <p:sldLayoutId id="2147483668" r:id="rId14"/>
    <p:sldLayoutId id="2147483669"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27"/>
          <p:cNvSpPr txBox="1">
            <a:spLocks noGrp="1"/>
          </p:cNvSpPr>
          <p:nvPr>
            <p:ph type="ctrTitle"/>
          </p:nvPr>
        </p:nvSpPr>
        <p:spPr>
          <a:xfrm>
            <a:off x="855982" y="745939"/>
            <a:ext cx="8288018" cy="438773"/>
          </a:xfrm>
          <a:prstGeom prst="rect">
            <a:avLst/>
          </a:prstGeom>
        </p:spPr>
        <p:txBody>
          <a:bodyPr spcFirstLastPara="1" wrap="square" lIns="91425" tIns="91425" rIns="91425" bIns="91425" anchor="b" anchorCtr="0">
            <a:noAutofit/>
          </a:bodyPr>
          <a:lstStyle/>
          <a:p>
            <a:r>
              <a:rPr lang="en"/>
              <a:t>RECOMMENDER SYSTEM</a:t>
            </a:r>
          </a:p>
        </p:txBody>
      </p:sp>
      <p:sp>
        <p:nvSpPr>
          <p:cNvPr id="1775" name="Google Shape;1775;p27"/>
          <p:cNvSpPr txBox="1">
            <a:spLocks noGrp="1"/>
          </p:cNvSpPr>
          <p:nvPr>
            <p:ph type="subTitle" idx="1"/>
          </p:nvPr>
        </p:nvSpPr>
        <p:spPr>
          <a:xfrm>
            <a:off x="4090948" y="2771805"/>
            <a:ext cx="1815657" cy="74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 ZHANMING</a:t>
            </a:r>
          </a:p>
          <a:p>
            <a:pPr marL="0" lvl="0" indent="0" algn="l" rtl="0">
              <a:spcBef>
                <a:spcPts val="0"/>
              </a:spcBef>
              <a:spcAft>
                <a:spcPts val="0"/>
              </a:spcAft>
              <a:buNone/>
            </a:pPr>
            <a:r>
              <a:rPr lang="en"/>
              <a:t>HAN GUANGHUI</a:t>
            </a:r>
          </a:p>
          <a:p>
            <a:pPr marL="0" lvl="0" indent="0" algn="l" rtl="0">
              <a:spcBef>
                <a:spcPts val="0"/>
              </a:spcBef>
              <a:spcAft>
                <a:spcPts val="0"/>
              </a:spcAft>
              <a:buNone/>
            </a:pPr>
            <a:r>
              <a:rPr lang="en"/>
              <a:t>YANG HEXU</a:t>
            </a:r>
          </a:p>
          <a:p>
            <a:pPr marL="0" lvl="0" indent="0" algn="l" rtl="0">
              <a:spcBef>
                <a:spcPts val="0"/>
              </a:spcBef>
              <a:spcAft>
                <a:spcPts val="0"/>
              </a:spcAft>
              <a:buNone/>
            </a:pPr>
            <a:r>
              <a:rPr lang="en"/>
              <a:t>ZHOU CHENLU</a:t>
            </a:r>
            <a:endParaRPr/>
          </a:p>
        </p:txBody>
      </p:sp>
      <p:sp>
        <p:nvSpPr>
          <p:cNvPr id="2" name="文本框 1">
            <a:extLst>
              <a:ext uri="{FF2B5EF4-FFF2-40B4-BE49-F238E27FC236}">
                <a16:creationId xmlns:a16="http://schemas.microsoft.com/office/drawing/2014/main" id="{C77C32F4-9964-F8AA-BDE7-2A4EF0A6F9DF}"/>
              </a:ext>
            </a:extLst>
          </p:cNvPr>
          <p:cNvSpPr txBox="1"/>
          <p:nvPr/>
        </p:nvSpPr>
        <p:spPr>
          <a:xfrm>
            <a:off x="4239746" y="2371695"/>
            <a:ext cx="13704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000" b="1">
                <a:solidFill>
                  <a:schemeClr val="dk1"/>
                </a:solidFill>
                <a:latin typeface="Montserrat"/>
                <a:sym typeface="Montserrat"/>
              </a:rPr>
              <a:t>GROUP 1</a:t>
            </a:r>
          </a:p>
        </p:txBody>
      </p:sp>
      <p:sp>
        <p:nvSpPr>
          <p:cNvPr id="3" name="文本框 2">
            <a:extLst>
              <a:ext uri="{FF2B5EF4-FFF2-40B4-BE49-F238E27FC236}">
                <a16:creationId xmlns:a16="http://schemas.microsoft.com/office/drawing/2014/main" id="{C40E3773-4303-0F74-1016-D615A992AE26}"/>
              </a:ext>
            </a:extLst>
          </p:cNvPr>
          <p:cNvSpPr txBox="1"/>
          <p:nvPr/>
        </p:nvSpPr>
        <p:spPr>
          <a:xfrm>
            <a:off x="2341517" y="1384767"/>
            <a:ext cx="6210366" cy="646331"/>
          </a:xfrm>
          <a:prstGeom prst="rect">
            <a:avLst/>
          </a:prstGeom>
          <a:noFill/>
        </p:spPr>
        <p:txBody>
          <a:bodyPr wrap="square" rtlCol="0">
            <a:spAutoFit/>
          </a:bodyPr>
          <a:lstStyle/>
          <a:p>
            <a:r>
              <a:rPr lang="en-US" altLang="zh-SG" sz="3600" b="1">
                <a:solidFill>
                  <a:schemeClr val="dk1"/>
                </a:solidFill>
                <a:latin typeface="Montserrat"/>
                <a:sym typeface="Montserrat"/>
              </a:rPr>
              <a:t>Movie Recommendation</a:t>
            </a:r>
            <a:endParaRPr lang="zh-SG" altLang="en-US" sz="3600" b="1">
              <a:solidFill>
                <a:schemeClr val="dk1"/>
              </a:solidFill>
              <a:latin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31"/>
          <p:cNvSpPr txBox="1">
            <a:spLocks noGrp="1"/>
          </p:cNvSpPr>
          <p:nvPr>
            <p:ph type="title"/>
          </p:nvPr>
        </p:nvSpPr>
        <p:spPr>
          <a:xfrm>
            <a:off x="1000950" y="2439100"/>
            <a:ext cx="4341071" cy="171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Algorithms and </a:t>
            </a:r>
            <a:br>
              <a:rPr lang="en"/>
            </a:br>
            <a:r>
              <a:rPr lang="en"/>
              <a:t>Experiments</a:t>
            </a:r>
            <a:endParaRPr/>
          </a:p>
        </p:txBody>
      </p:sp>
      <p:sp>
        <p:nvSpPr>
          <p:cNvPr id="1814" name="Google Shape;1814;p31"/>
          <p:cNvSpPr txBox="1">
            <a:spLocks noGrp="1"/>
          </p:cNvSpPr>
          <p:nvPr>
            <p:ph type="title" idx="2"/>
          </p:nvPr>
        </p:nvSpPr>
        <p:spPr>
          <a:xfrm>
            <a:off x="1000950" y="994100"/>
            <a:ext cx="12840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815" name="Google Shape;1815;p31"/>
          <p:cNvSpPr txBox="1">
            <a:spLocks noGrp="1"/>
          </p:cNvSpPr>
          <p:nvPr>
            <p:ph type="subTitle" idx="1"/>
          </p:nvPr>
        </p:nvSpPr>
        <p:spPr>
          <a:xfrm>
            <a:off x="5344163" y="3658675"/>
            <a:ext cx="3356100" cy="653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spTree>
    <p:extLst>
      <p:ext uri="{BB962C8B-B14F-4D97-AF65-F5344CB8AC3E}">
        <p14:creationId xmlns:p14="http://schemas.microsoft.com/office/powerpoint/2010/main" val="1976251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75DB38-224F-A1C0-8E24-690F06B50553}"/>
              </a:ext>
            </a:extLst>
          </p:cNvPr>
          <p:cNvSpPr>
            <a:spLocks noGrp="1"/>
          </p:cNvSpPr>
          <p:nvPr>
            <p:ph type="title"/>
          </p:nvPr>
        </p:nvSpPr>
        <p:spPr>
          <a:xfrm>
            <a:off x="447994" y="452645"/>
            <a:ext cx="7704000" cy="572700"/>
          </a:xfrm>
        </p:spPr>
        <p:txBody>
          <a:bodyPr/>
          <a:lstStyle/>
          <a:p>
            <a:r>
              <a:rPr lang="en-US"/>
              <a:t>Experiments</a:t>
            </a:r>
          </a:p>
        </p:txBody>
      </p:sp>
      <p:grpSp>
        <p:nvGrpSpPr>
          <p:cNvPr id="274" name="Group 273">
            <a:extLst>
              <a:ext uri="{FF2B5EF4-FFF2-40B4-BE49-F238E27FC236}">
                <a16:creationId xmlns:a16="http://schemas.microsoft.com/office/drawing/2014/main" id="{53C519A5-EF69-A7BD-B982-EEE447380422}"/>
              </a:ext>
            </a:extLst>
          </p:cNvPr>
          <p:cNvGrpSpPr/>
          <p:nvPr/>
        </p:nvGrpSpPr>
        <p:grpSpPr>
          <a:xfrm>
            <a:off x="524646" y="1808469"/>
            <a:ext cx="7716664" cy="913636"/>
            <a:chOff x="-3401109" y="1315709"/>
            <a:chExt cx="15511003" cy="1857512"/>
          </a:xfrm>
        </p:grpSpPr>
        <p:sp>
          <p:nvSpPr>
            <p:cNvPr id="236" name="AutoShape 5">
              <a:extLst>
                <a:ext uri="{FF2B5EF4-FFF2-40B4-BE49-F238E27FC236}">
                  <a16:creationId xmlns:a16="http://schemas.microsoft.com/office/drawing/2014/main" id="{EF25C279-642C-1867-6350-34D287690D7F}"/>
                </a:ext>
              </a:extLst>
            </p:cNvPr>
            <p:cNvSpPr/>
            <p:nvPr/>
          </p:nvSpPr>
          <p:spPr>
            <a:xfrm>
              <a:off x="-2999024" y="2900317"/>
              <a:ext cx="15108918" cy="0"/>
            </a:xfrm>
            <a:prstGeom prst="line">
              <a:avLst/>
            </a:prstGeom>
            <a:ln w="38100" cap="flat">
              <a:solidFill>
                <a:srgbClr val="000000"/>
              </a:solidFill>
              <a:prstDash val="solid"/>
              <a:headEnd type="none" w="sm" len="sm"/>
              <a:tailEnd type="none" w="sm" len="s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grpSp>
          <p:nvGrpSpPr>
            <p:cNvPr id="237" name="Group 236">
              <a:extLst>
                <a:ext uri="{FF2B5EF4-FFF2-40B4-BE49-F238E27FC236}">
                  <a16:creationId xmlns:a16="http://schemas.microsoft.com/office/drawing/2014/main" id="{A1E09580-7A32-6993-90B4-B5DBE9A4B089}"/>
                </a:ext>
              </a:extLst>
            </p:cNvPr>
            <p:cNvGrpSpPr/>
            <p:nvPr/>
          </p:nvGrpSpPr>
          <p:grpSpPr>
            <a:xfrm>
              <a:off x="-1214500" y="2652261"/>
              <a:ext cx="702583" cy="501082"/>
              <a:chOff x="76200" y="0"/>
              <a:chExt cx="1139653" cy="812800"/>
            </a:xfrm>
          </p:grpSpPr>
          <p:sp>
            <p:nvSpPr>
              <p:cNvPr id="238" name="Freeform 7">
                <a:extLst>
                  <a:ext uri="{FF2B5EF4-FFF2-40B4-BE49-F238E27FC236}">
                    <a16:creationId xmlns:a16="http://schemas.microsoft.com/office/drawing/2014/main" id="{1B8B7DAF-C29D-E428-90F6-CDD17CEBD651}"/>
                  </a:ext>
                </a:extLst>
              </p:cNvPr>
              <p:cNvSpPr/>
              <p:nvPr/>
            </p:nvSpPr>
            <p:spPr>
              <a:xfrm>
                <a:off x="403053"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tx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239" name="TextBox 8">
                <a:extLst>
                  <a:ext uri="{FF2B5EF4-FFF2-40B4-BE49-F238E27FC236}">
                    <a16:creationId xmlns:a16="http://schemas.microsoft.com/office/drawing/2014/main" id="{8469E95B-D8B9-9F3B-2ABF-899D1919C004}"/>
                  </a:ext>
                </a:extLst>
              </p:cNvPr>
              <p:cNvSpPr txBox="1"/>
              <p:nvPr/>
            </p:nvSpPr>
            <p:spPr>
              <a:xfrm>
                <a:off x="76200" y="57150"/>
                <a:ext cx="660400" cy="67945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endParaRPr/>
              </a:p>
            </p:txBody>
          </p:sp>
        </p:grpSp>
        <p:grpSp>
          <p:nvGrpSpPr>
            <p:cNvPr id="241" name="Group 240">
              <a:extLst>
                <a:ext uri="{FF2B5EF4-FFF2-40B4-BE49-F238E27FC236}">
                  <a16:creationId xmlns:a16="http://schemas.microsoft.com/office/drawing/2014/main" id="{C025ADB2-8C28-16BF-89B0-613511ABD37D}"/>
                </a:ext>
              </a:extLst>
            </p:cNvPr>
            <p:cNvGrpSpPr/>
            <p:nvPr/>
          </p:nvGrpSpPr>
          <p:grpSpPr>
            <a:xfrm>
              <a:off x="2326215" y="2668826"/>
              <a:ext cx="501082" cy="501082"/>
              <a:chOff x="0" y="0"/>
              <a:chExt cx="812800" cy="812800"/>
            </a:xfrm>
          </p:grpSpPr>
          <p:sp>
            <p:nvSpPr>
              <p:cNvPr id="242" name="Freeform 14">
                <a:extLst>
                  <a:ext uri="{FF2B5EF4-FFF2-40B4-BE49-F238E27FC236}">
                    <a16:creationId xmlns:a16="http://schemas.microsoft.com/office/drawing/2014/main" id="{D9F70F4D-F65B-F35D-0F5D-952F9137DEB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243" name="TextBox 15">
                <a:extLst>
                  <a:ext uri="{FF2B5EF4-FFF2-40B4-BE49-F238E27FC236}">
                    <a16:creationId xmlns:a16="http://schemas.microsoft.com/office/drawing/2014/main" id="{CA6AE7FB-9F15-115D-E9DB-74C42C970788}"/>
                  </a:ext>
                </a:extLst>
              </p:cNvPr>
              <p:cNvSpPr txBox="1"/>
              <p:nvPr/>
            </p:nvSpPr>
            <p:spPr>
              <a:xfrm>
                <a:off x="76200" y="57150"/>
                <a:ext cx="660400" cy="67945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endParaRPr/>
              </a:p>
            </p:txBody>
          </p:sp>
        </p:grpSp>
        <p:grpSp>
          <p:nvGrpSpPr>
            <p:cNvPr id="244" name="Group 243">
              <a:extLst>
                <a:ext uri="{FF2B5EF4-FFF2-40B4-BE49-F238E27FC236}">
                  <a16:creationId xmlns:a16="http://schemas.microsoft.com/office/drawing/2014/main" id="{EE03BB94-71F9-C020-9605-89C85D14F495}"/>
                </a:ext>
              </a:extLst>
            </p:cNvPr>
            <p:cNvGrpSpPr/>
            <p:nvPr/>
          </p:nvGrpSpPr>
          <p:grpSpPr>
            <a:xfrm>
              <a:off x="5899599" y="2652261"/>
              <a:ext cx="501082" cy="501082"/>
              <a:chOff x="0" y="0"/>
              <a:chExt cx="812800" cy="812800"/>
            </a:xfrm>
          </p:grpSpPr>
          <p:sp>
            <p:nvSpPr>
              <p:cNvPr id="245" name="Freeform 19">
                <a:extLst>
                  <a:ext uri="{FF2B5EF4-FFF2-40B4-BE49-F238E27FC236}">
                    <a16:creationId xmlns:a16="http://schemas.microsoft.com/office/drawing/2014/main" id="{AFC8A301-3381-460F-6FC7-B33BEB9936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246" name="TextBox 20">
                <a:extLst>
                  <a:ext uri="{FF2B5EF4-FFF2-40B4-BE49-F238E27FC236}">
                    <a16:creationId xmlns:a16="http://schemas.microsoft.com/office/drawing/2014/main" id="{AB33B27B-35C8-ECFF-A675-4F1AA21DBA3D}"/>
                  </a:ext>
                </a:extLst>
              </p:cNvPr>
              <p:cNvSpPr txBox="1"/>
              <p:nvPr/>
            </p:nvSpPr>
            <p:spPr>
              <a:xfrm>
                <a:off x="76200" y="57150"/>
                <a:ext cx="660400" cy="67945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endParaRPr/>
              </a:p>
            </p:txBody>
          </p:sp>
        </p:grpSp>
        <p:grpSp>
          <p:nvGrpSpPr>
            <p:cNvPr id="247" name="Group 246">
              <a:extLst>
                <a:ext uri="{FF2B5EF4-FFF2-40B4-BE49-F238E27FC236}">
                  <a16:creationId xmlns:a16="http://schemas.microsoft.com/office/drawing/2014/main" id="{6739DCFE-C4FC-5638-35B1-107722D553C8}"/>
                </a:ext>
              </a:extLst>
            </p:cNvPr>
            <p:cNvGrpSpPr/>
            <p:nvPr/>
          </p:nvGrpSpPr>
          <p:grpSpPr>
            <a:xfrm>
              <a:off x="11129503" y="2652261"/>
              <a:ext cx="501082" cy="501082"/>
              <a:chOff x="0" y="0"/>
              <a:chExt cx="812800" cy="812800"/>
            </a:xfrm>
          </p:grpSpPr>
          <p:sp>
            <p:nvSpPr>
              <p:cNvPr id="248" name="Freeform 24">
                <a:extLst>
                  <a:ext uri="{FF2B5EF4-FFF2-40B4-BE49-F238E27FC236}">
                    <a16:creationId xmlns:a16="http://schemas.microsoft.com/office/drawing/2014/main" id="{311B1640-78B7-E033-9335-7DA8C0D93AC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249" name="TextBox 25">
                <a:extLst>
                  <a:ext uri="{FF2B5EF4-FFF2-40B4-BE49-F238E27FC236}">
                    <a16:creationId xmlns:a16="http://schemas.microsoft.com/office/drawing/2014/main" id="{180D6059-F3F9-7286-FCC7-04AB73F1A9FA}"/>
                  </a:ext>
                </a:extLst>
              </p:cNvPr>
              <p:cNvSpPr txBox="1"/>
              <p:nvPr/>
            </p:nvSpPr>
            <p:spPr>
              <a:xfrm>
                <a:off x="76200" y="57150"/>
                <a:ext cx="660400" cy="67945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endParaRPr/>
              </a:p>
            </p:txBody>
          </p:sp>
        </p:grpSp>
        <p:grpSp>
          <p:nvGrpSpPr>
            <p:cNvPr id="255" name="Group 254">
              <a:extLst>
                <a:ext uri="{FF2B5EF4-FFF2-40B4-BE49-F238E27FC236}">
                  <a16:creationId xmlns:a16="http://schemas.microsoft.com/office/drawing/2014/main" id="{369982B0-3684-CBB4-B6B4-BEDA438E5700}"/>
                </a:ext>
              </a:extLst>
            </p:cNvPr>
            <p:cNvGrpSpPr/>
            <p:nvPr/>
          </p:nvGrpSpPr>
          <p:grpSpPr>
            <a:xfrm>
              <a:off x="-3401109" y="2635695"/>
              <a:ext cx="1232670" cy="501082"/>
              <a:chOff x="76200" y="0"/>
              <a:chExt cx="1999502" cy="812800"/>
            </a:xfrm>
          </p:grpSpPr>
          <p:sp>
            <p:nvSpPr>
              <p:cNvPr id="256" name="Freeform 7">
                <a:extLst>
                  <a:ext uri="{FF2B5EF4-FFF2-40B4-BE49-F238E27FC236}">
                    <a16:creationId xmlns:a16="http://schemas.microsoft.com/office/drawing/2014/main" id="{06AFFD02-F77C-6CFA-A66B-99664AEEEE9C}"/>
                  </a:ext>
                </a:extLst>
              </p:cNvPr>
              <p:cNvSpPr/>
              <p:nvPr/>
            </p:nvSpPr>
            <p:spPr>
              <a:xfrm>
                <a:off x="1262902"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257" name="TextBox 8">
                <a:extLst>
                  <a:ext uri="{FF2B5EF4-FFF2-40B4-BE49-F238E27FC236}">
                    <a16:creationId xmlns:a16="http://schemas.microsoft.com/office/drawing/2014/main" id="{66CA01B4-D483-F532-2DA1-34C75ACD4437}"/>
                  </a:ext>
                </a:extLst>
              </p:cNvPr>
              <p:cNvSpPr txBox="1"/>
              <p:nvPr/>
            </p:nvSpPr>
            <p:spPr>
              <a:xfrm>
                <a:off x="76200" y="57150"/>
                <a:ext cx="660400" cy="67945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endParaRPr/>
              </a:p>
            </p:txBody>
          </p:sp>
        </p:grpSp>
        <p:sp>
          <p:nvSpPr>
            <p:cNvPr id="259" name="Freeform 7">
              <a:extLst>
                <a:ext uri="{FF2B5EF4-FFF2-40B4-BE49-F238E27FC236}">
                  <a16:creationId xmlns:a16="http://schemas.microsoft.com/office/drawing/2014/main" id="{C4A0832E-E273-8BB0-FD77-1772B17A4866}"/>
                </a:ext>
              </a:extLst>
            </p:cNvPr>
            <p:cNvSpPr/>
            <p:nvPr/>
          </p:nvSpPr>
          <p:spPr>
            <a:xfrm>
              <a:off x="597140" y="2672139"/>
              <a:ext cx="501082" cy="50108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260" name="TextBox 11">
              <a:extLst>
                <a:ext uri="{FF2B5EF4-FFF2-40B4-BE49-F238E27FC236}">
                  <a16:creationId xmlns:a16="http://schemas.microsoft.com/office/drawing/2014/main" id="{6B375D7F-3977-BE1E-F4B8-1A4DB2198D15}"/>
                </a:ext>
              </a:extLst>
            </p:cNvPr>
            <p:cNvSpPr txBox="1"/>
            <p:nvPr/>
          </p:nvSpPr>
          <p:spPr>
            <a:xfrm>
              <a:off x="-806331" y="1315709"/>
              <a:ext cx="3467054" cy="87903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073"/>
                </a:lnSpc>
              </a:pPr>
              <a:endParaRPr lang="en-US" sz="1200" b="1">
                <a:solidFill>
                  <a:srgbClr val="000000"/>
                </a:solidFill>
                <a:latin typeface="Montserrat" panose="00000500000000000000" pitchFamily="2" charset="0"/>
                <a:cs typeface="Arial"/>
              </a:endParaRPr>
            </a:p>
          </p:txBody>
        </p:sp>
        <p:grpSp>
          <p:nvGrpSpPr>
            <p:cNvPr id="262" name="Group 261">
              <a:extLst>
                <a:ext uri="{FF2B5EF4-FFF2-40B4-BE49-F238E27FC236}">
                  <a16:creationId xmlns:a16="http://schemas.microsoft.com/office/drawing/2014/main" id="{F9559EB2-9B8F-D4EE-961A-EFE8B4AC7319}"/>
                </a:ext>
              </a:extLst>
            </p:cNvPr>
            <p:cNvGrpSpPr/>
            <p:nvPr/>
          </p:nvGrpSpPr>
          <p:grpSpPr>
            <a:xfrm>
              <a:off x="4065562" y="2652260"/>
              <a:ext cx="501082" cy="501082"/>
              <a:chOff x="0" y="0"/>
              <a:chExt cx="812800" cy="812800"/>
            </a:xfrm>
          </p:grpSpPr>
          <p:sp>
            <p:nvSpPr>
              <p:cNvPr id="263" name="Freeform 14">
                <a:extLst>
                  <a:ext uri="{FF2B5EF4-FFF2-40B4-BE49-F238E27FC236}">
                    <a16:creationId xmlns:a16="http://schemas.microsoft.com/office/drawing/2014/main" id="{8F22BDD2-34D8-055B-AD5C-30398AE71EF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tx2"/>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264" name="TextBox 15">
                <a:extLst>
                  <a:ext uri="{FF2B5EF4-FFF2-40B4-BE49-F238E27FC236}">
                    <a16:creationId xmlns:a16="http://schemas.microsoft.com/office/drawing/2014/main" id="{E4B2FAAC-2ACC-C0E1-9A34-C4B3F9867E31}"/>
                  </a:ext>
                </a:extLst>
              </p:cNvPr>
              <p:cNvSpPr txBox="1"/>
              <p:nvPr/>
            </p:nvSpPr>
            <p:spPr>
              <a:xfrm>
                <a:off x="76200" y="57150"/>
                <a:ext cx="660400" cy="67945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endParaRPr/>
              </a:p>
            </p:txBody>
          </p:sp>
        </p:grpSp>
        <p:grpSp>
          <p:nvGrpSpPr>
            <p:cNvPr id="266" name="Group 265">
              <a:extLst>
                <a:ext uri="{FF2B5EF4-FFF2-40B4-BE49-F238E27FC236}">
                  <a16:creationId xmlns:a16="http://schemas.microsoft.com/office/drawing/2014/main" id="{710796C2-F254-7BA3-2FF6-728120F9293A}"/>
                </a:ext>
              </a:extLst>
            </p:cNvPr>
            <p:cNvGrpSpPr/>
            <p:nvPr/>
          </p:nvGrpSpPr>
          <p:grpSpPr>
            <a:xfrm>
              <a:off x="9527380" y="2635695"/>
              <a:ext cx="501082" cy="501082"/>
              <a:chOff x="0" y="0"/>
              <a:chExt cx="812800" cy="812800"/>
            </a:xfrm>
          </p:grpSpPr>
          <p:sp>
            <p:nvSpPr>
              <p:cNvPr id="267" name="Freeform 19">
                <a:extLst>
                  <a:ext uri="{FF2B5EF4-FFF2-40B4-BE49-F238E27FC236}">
                    <a16:creationId xmlns:a16="http://schemas.microsoft.com/office/drawing/2014/main" id="{F5209052-FD40-E836-D46E-798D9D6EB1B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tx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268" name="TextBox 20">
                <a:extLst>
                  <a:ext uri="{FF2B5EF4-FFF2-40B4-BE49-F238E27FC236}">
                    <a16:creationId xmlns:a16="http://schemas.microsoft.com/office/drawing/2014/main" id="{98E8CC36-4F22-183A-1FC7-A90875672BB3}"/>
                  </a:ext>
                </a:extLst>
              </p:cNvPr>
              <p:cNvSpPr txBox="1"/>
              <p:nvPr/>
            </p:nvSpPr>
            <p:spPr>
              <a:xfrm>
                <a:off x="76200" y="57150"/>
                <a:ext cx="660400" cy="67945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endParaRPr/>
              </a:p>
            </p:txBody>
          </p:sp>
        </p:grpSp>
        <p:grpSp>
          <p:nvGrpSpPr>
            <p:cNvPr id="270" name="Group 269">
              <a:extLst>
                <a:ext uri="{FF2B5EF4-FFF2-40B4-BE49-F238E27FC236}">
                  <a16:creationId xmlns:a16="http://schemas.microsoft.com/office/drawing/2014/main" id="{ED5FC323-8E69-6E01-F4B1-9881F5798182}"/>
                </a:ext>
              </a:extLst>
            </p:cNvPr>
            <p:cNvGrpSpPr/>
            <p:nvPr/>
          </p:nvGrpSpPr>
          <p:grpSpPr>
            <a:xfrm>
              <a:off x="7754902" y="2635695"/>
              <a:ext cx="501082" cy="501082"/>
              <a:chOff x="0" y="0"/>
              <a:chExt cx="812800" cy="812800"/>
            </a:xfrm>
          </p:grpSpPr>
          <p:sp>
            <p:nvSpPr>
              <p:cNvPr id="271" name="Freeform 19">
                <a:extLst>
                  <a:ext uri="{FF2B5EF4-FFF2-40B4-BE49-F238E27FC236}">
                    <a16:creationId xmlns:a16="http://schemas.microsoft.com/office/drawing/2014/main" id="{6E48C8B6-AA65-50FA-A886-F9C0264727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272" name="TextBox 20">
                <a:extLst>
                  <a:ext uri="{FF2B5EF4-FFF2-40B4-BE49-F238E27FC236}">
                    <a16:creationId xmlns:a16="http://schemas.microsoft.com/office/drawing/2014/main" id="{9176A51C-ED6B-0045-B071-956BF1EF9900}"/>
                  </a:ext>
                </a:extLst>
              </p:cNvPr>
              <p:cNvSpPr txBox="1"/>
              <p:nvPr/>
            </p:nvSpPr>
            <p:spPr>
              <a:xfrm>
                <a:off x="76200" y="57150"/>
                <a:ext cx="660400" cy="67945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859"/>
                  </a:lnSpc>
                </a:pPr>
                <a:endParaRPr/>
              </a:p>
            </p:txBody>
          </p:sp>
        </p:grpSp>
      </p:grpSp>
      <p:sp>
        <p:nvSpPr>
          <p:cNvPr id="275" name="TextBox 274">
            <a:extLst>
              <a:ext uri="{FF2B5EF4-FFF2-40B4-BE49-F238E27FC236}">
                <a16:creationId xmlns:a16="http://schemas.microsoft.com/office/drawing/2014/main" id="{5E3F4377-C095-73F9-1729-D743FE05D356}"/>
              </a:ext>
            </a:extLst>
          </p:cNvPr>
          <p:cNvSpPr txBox="1"/>
          <p:nvPr/>
        </p:nvSpPr>
        <p:spPr>
          <a:xfrm>
            <a:off x="380935" y="1875698"/>
            <a:ext cx="1503424" cy="461665"/>
          </a:xfrm>
          <a:prstGeom prst="rect">
            <a:avLst/>
          </a:prstGeom>
          <a:noFill/>
        </p:spPr>
        <p:txBody>
          <a:bodyPr wrap="square" rtlCol="0">
            <a:spAutoFit/>
          </a:bodyPr>
          <a:lstStyle/>
          <a:p>
            <a:r>
              <a:rPr lang="en-US" sz="1200" b="1">
                <a:latin typeface="Montserrat" panose="00000500000000000000" pitchFamily="2" charset="0"/>
              </a:rPr>
              <a:t>DATA </a:t>
            </a:r>
          </a:p>
          <a:p>
            <a:r>
              <a:rPr lang="en-US" sz="1200" b="1">
                <a:latin typeface="Montserrat" panose="00000500000000000000" pitchFamily="2" charset="0"/>
              </a:rPr>
              <a:t>EXPLOREATION</a:t>
            </a:r>
          </a:p>
        </p:txBody>
      </p:sp>
      <p:sp>
        <p:nvSpPr>
          <p:cNvPr id="278" name="TextBox 277">
            <a:extLst>
              <a:ext uri="{FF2B5EF4-FFF2-40B4-BE49-F238E27FC236}">
                <a16:creationId xmlns:a16="http://schemas.microsoft.com/office/drawing/2014/main" id="{1F54D0E3-B65E-4E4F-26D2-55E0D3B5D3E9}"/>
              </a:ext>
            </a:extLst>
          </p:cNvPr>
          <p:cNvSpPr txBox="1"/>
          <p:nvPr/>
        </p:nvSpPr>
        <p:spPr>
          <a:xfrm>
            <a:off x="2041258" y="1811939"/>
            <a:ext cx="1320864" cy="461665"/>
          </a:xfrm>
          <a:prstGeom prst="rect">
            <a:avLst/>
          </a:prstGeom>
          <a:noFill/>
        </p:spPr>
        <p:txBody>
          <a:bodyPr wrap="square" rtlCol="0">
            <a:spAutoFit/>
          </a:bodyPr>
          <a:lstStyle/>
          <a:p>
            <a:r>
              <a:rPr lang="en-US" sz="1200" b="1">
                <a:latin typeface="Montserrat" panose="00000500000000000000" pitchFamily="2" charset="0"/>
              </a:rPr>
              <a:t>FEATURE ENGINEERING</a:t>
            </a:r>
          </a:p>
        </p:txBody>
      </p:sp>
      <p:sp>
        <p:nvSpPr>
          <p:cNvPr id="279" name="TextBox 278">
            <a:extLst>
              <a:ext uri="{FF2B5EF4-FFF2-40B4-BE49-F238E27FC236}">
                <a16:creationId xmlns:a16="http://schemas.microsoft.com/office/drawing/2014/main" id="{9D2458E4-D799-1F54-3235-DBFCBBF323F2}"/>
              </a:ext>
            </a:extLst>
          </p:cNvPr>
          <p:cNvSpPr txBox="1"/>
          <p:nvPr/>
        </p:nvSpPr>
        <p:spPr>
          <a:xfrm>
            <a:off x="1228443" y="2888020"/>
            <a:ext cx="1320864" cy="461665"/>
          </a:xfrm>
          <a:prstGeom prst="rect">
            <a:avLst/>
          </a:prstGeom>
          <a:noFill/>
        </p:spPr>
        <p:txBody>
          <a:bodyPr wrap="square" rtlCol="0">
            <a:spAutoFit/>
          </a:bodyPr>
          <a:lstStyle/>
          <a:p>
            <a:r>
              <a:rPr lang="en-US" sz="1200" b="1">
                <a:latin typeface="Montserrat" panose="00000500000000000000" pitchFamily="2" charset="0"/>
              </a:rPr>
              <a:t>DATA</a:t>
            </a:r>
          </a:p>
          <a:p>
            <a:r>
              <a:rPr lang="en-US" sz="1200" b="1">
                <a:latin typeface="Montserrat" panose="00000500000000000000" pitchFamily="2" charset="0"/>
              </a:rPr>
              <a:t>PROCESSING</a:t>
            </a:r>
          </a:p>
        </p:txBody>
      </p:sp>
      <p:sp>
        <p:nvSpPr>
          <p:cNvPr id="280" name="TextBox 279">
            <a:extLst>
              <a:ext uri="{FF2B5EF4-FFF2-40B4-BE49-F238E27FC236}">
                <a16:creationId xmlns:a16="http://schemas.microsoft.com/office/drawing/2014/main" id="{5A452113-6126-0904-D93D-4D566AC9D9AE}"/>
              </a:ext>
            </a:extLst>
          </p:cNvPr>
          <p:cNvSpPr txBox="1"/>
          <p:nvPr/>
        </p:nvSpPr>
        <p:spPr>
          <a:xfrm>
            <a:off x="3250148" y="2861638"/>
            <a:ext cx="1320864" cy="461665"/>
          </a:xfrm>
          <a:prstGeom prst="rect">
            <a:avLst/>
          </a:prstGeom>
          <a:noFill/>
        </p:spPr>
        <p:txBody>
          <a:bodyPr wrap="square" rtlCol="0">
            <a:spAutoFit/>
          </a:bodyPr>
          <a:lstStyle/>
          <a:p>
            <a:r>
              <a:rPr lang="en-US" sz="1200" b="1">
                <a:latin typeface="Montserrat" panose="00000500000000000000" pitchFamily="2" charset="0"/>
              </a:rPr>
              <a:t>DATE</a:t>
            </a:r>
          </a:p>
          <a:p>
            <a:r>
              <a:rPr lang="en-US" sz="1200" b="1">
                <a:latin typeface="Montserrat" panose="00000500000000000000" pitchFamily="2" charset="0"/>
              </a:rPr>
              <a:t>SPLIT</a:t>
            </a:r>
          </a:p>
        </p:txBody>
      </p:sp>
      <p:sp>
        <p:nvSpPr>
          <p:cNvPr id="281" name="TextBox 280">
            <a:extLst>
              <a:ext uri="{FF2B5EF4-FFF2-40B4-BE49-F238E27FC236}">
                <a16:creationId xmlns:a16="http://schemas.microsoft.com/office/drawing/2014/main" id="{F02ED326-054D-0DDA-CFFC-319A25A929B1}"/>
              </a:ext>
            </a:extLst>
          </p:cNvPr>
          <p:cNvSpPr txBox="1"/>
          <p:nvPr/>
        </p:nvSpPr>
        <p:spPr>
          <a:xfrm>
            <a:off x="4922180" y="2880395"/>
            <a:ext cx="1320864" cy="461665"/>
          </a:xfrm>
          <a:prstGeom prst="rect">
            <a:avLst/>
          </a:prstGeom>
          <a:noFill/>
        </p:spPr>
        <p:txBody>
          <a:bodyPr wrap="square" rtlCol="0">
            <a:spAutoFit/>
          </a:bodyPr>
          <a:lstStyle/>
          <a:p>
            <a:r>
              <a:rPr lang="en-US" sz="1200" b="1">
                <a:latin typeface="Montserrat" panose="00000500000000000000" pitchFamily="2" charset="0"/>
              </a:rPr>
              <a:t>MODEL TRAINNING</a:t>
            </a:r>
          </a:p>
        </p:txBody>
      </p:sp>
      <p:sp>
        <p:nvSpPr>
          <p:cNvPr id="282" name="TextBox 281">
            <a:extLst>
              <a:ext uri="{FF2B5EF4-FFF2-40B4-BE49-F238E27FC236}">
                <a16:creationId xmlns:a16="http://schemas.microsoft.com/office/drawing/2014/main" id="{87A5D9C3-C33C-FB9F-0355-BC630CACE0FB}"/>
              </a:ext>
            </a:extLst>
          </p:cNvPr>
          <p:cNvSpPr txBox="1"/>
          <p:nvPr/>
        </p:nvSpPr>
        <p:spPr>
          <a:xfrm>
            <a:off x="5685009" y="1869694"/>
            <a:ext cx="1320864" cy="461665"/>
          </a:xfrm>
          <a:prstGeom prst="rect">
            <a:avLst/>
          </a:prstGeom>
          <a:noFill/>
        </p:spPr>
        <p:txBody>
          <a:bodyPr wrap="square" rtlCol="0">
            <a:spAutoFit/>
          </a:bodyPr>
          <a:lstStyle/>
          <a:p>
            <a:r>
              <a:rPr lang="en-US" sz="1200" b="1">
                <a:latin typeface="Montserrat" panose="00000500000000000000" pitchFamily="2" charset="0"/>
              </a:rPr>
              <a:t>EVALUATION METRICS</a:t>
            </a:r>
          </a:p>
        </p:txBody>
      </p:sp>
      <p:sp>
        <p:nvSpPr>
          <p:cNvPr id="283" name="TextBox 282">
            <a:extLst>
              <a:ext uri="{FF2B5EF4-FFF2-40B4-BE49-F238E27FC236}">
                <a16:creationId xmlns:a16="http://schemas.microsoft.com/office/drawing/2014/main" id="{420B87DF-DCE0-6313-6A3B-DCE999DEA6EC}"/>
              </a:ext>
            </a:extLst>
          </p:cNvPr>
          <p:cNvSpPr txBox="1"/>
          <p:nvPr/>
        </p:nvSpPr>
        <p:spPr>
          <a:xfrm>
            <a:off x="6658621" y="2857824"/>
            <a:ext cx="1320864" cy="461665"/>
          </a:xfrm>
          <a:prstGeom prst="rect">
            <a:avLst/>
          </a:prstGeom>
          <a:noFill/>
        </p:spPr>
        <p:txBody>
          <a:bodyPr wrap="square" rtlCol="0">
            <a:spAutoFit/>
          </a:bodyPr>
          <a:lstStyle/>
          <a:p>
            <a:r>
              <a:rPr lang="en-US" sz="1200" b="1">
                <a:latin typeface="Montserrat" panose="00000500000000000000" pitchFamily="2" charset="0"/>
              </a:rPr>
              <a:t>MODEL COMPARISON</a:t>
            </a:r>
          </a:p>
        </p:txBody>
      </p:sp>
      <p:sp>
        <p:nvSpPr>
          <p:cNvPr id="284" name="TextBox 283">
            <a:extLst>
              <a:ext uri="{FF2B5EF4-FFF2-40B4-BE49-F238E27FC236}">
                <a16:creationId xmlns:a16="http://schemas.microsoft.com/office/drawing/2014/main" id="{1C92F5B3-6818-3108-C7BA-EF4912B3A6F8}"/>
              </a:ext>
            </a:extLst>
          </p:cNvPr>
          <p:cNvSpPr txBox="1"/>
          <p:nvPr/>
        </p:nvSpPr>
        <p:spPr>
          <a:xfrm>
            <a:off x="3671875" y="1809967"/>
            <a:ext cx="1802490" cy="461665"/>
          </a:xfrm>
          <a:prstGeom prst="rect">
            <a:avLst/>
          </a:prstGeom>
          <a:noFill/>
        </p:spPr>
        <p:txBody>
          <a:bodyPr wrap="square" rtlCol="0">
            <a:spAutoFit/>
          </a:bodyPr>
          <a:lstStyle/>
          <a:p>
            <a:r>
              <a:rPr lang="en-US" sz="1200" b="1">
                <a:latin typeface="Montserrat" panose="00000500000000000000" pitchFamily="2" charset="0"/>
              </a:rPr>
              <a:t>HYBRID RECOMMENDATION</a:t>
            </a:r>
          </a:p>
        </p:txBody>
      </p:sp>
      <p:sp>
        <p:nvSpPr>
          <p:cNvPr id="285" name="TextBox 284">
            <a:extLst>
              <a:ext uri="{FF2B5EF4-FFF2-40B4-BE49-F238E27FC236}">
                <a16:creationId xmlns:a16="http://schemas.microsoft.com/office/drawing/2014/main" id="{D1166B8A-BC00-0216-A5BD-D2843263C86E}"/>
              </a:ext>
            </a:extLst>
          </p:cNvPr>
          <p:cNvSpPr txBox="1"/>
          <p:nvPr/>
        </p:nvSpPr>
        <p:spPr>
          <a:xfrm>
            <a:off x="7491562" y="1862614"/>
            <a:ext cx="1320864" cy="461665"/>
          </a:xfrm>
          <a:prstGeom prst="rect">
            <a:avLst/>
          </a:prstGeom>
          <a:noFill/>
        </p:spPr>
        <p:txBody>
          <a:bodyPr wrap="square" rtlCol="0">
            <a:spAutoFit/>
          </a:bodyPr>
          <a:lstStyle/>
          <a:p>
            <a:r>
              <a:rPr lang="en-US" sz="1200" b="1">
                <a:latin typeface="Montserrat" panose="00000500000000000000" pitchFamily="2" charset="0"/>
              </a:rPr>
              <a:t>ANALYSIS&amp; EXPLIAN</a:t>
            </a:r>
          </a:p>
        </p:txBody>
      </p:sp>
    </p:spTree>
    <p:extLst>
      <p:ext uri="{BB962C8B-B14F-4D97-AF65-F5344CB8AC3E}">
        <p14:creationId xmlns:p14="http://schemas.microsoft.com/office/powerpoint/2010/main" val="2518738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94593-712C-92E8-0E7A-0C3926A74931}"/>
              </a:ext>
            </a:extLst>
          </p:cNvPr>
          <p:cNvSpPr>
            <a:spLocks noGrp="1"/>
          </p:cNvSpPr>
          <p:nvPr>
            <p:ph type="title"/>
          </p:nvPr>
        </p:nvSpPr>
        <p:spPr>
          <a:xfrm>
            <a:off x="247560" y="224045"/>
            <a:ext cx="7704000" cy="572700"/>
          </a:xfrm>
        </p:spPr>
        <p:txBody>
          <a:bodyPr/>
          <a:lstStyle/>
          <a:p>
            <a:r>
              <a:rPr lang="en-US"/>
              <a:t>Hybrid Recommend</a:t>
            </a:r>
          </a:p>
        </p:txBody>
      </p:sp>
      <p:graphicFrame>
        <p:nvGraphicFramePr>
          <p:cNvPr id="5" name="Google Shape;5538;p56">
            <a:extLst>
              <a:ext uri="{FF2B5EF4-FFF2-40B4-BE49-F238E27FC236}">
                <a16:creationId xmlns:a16="http://schemas.microsoft.com/office/drawing/2014/main" id="{7C97C5C1-19FE-2ADF-DB00-61D9D576FDDD}"/>
              </a:ext>
            </a:extLst>
          </p:cNvPr>
          <p:cNvGraphicFramePr/>
          <p:nvPr>
            <p:extLst>
              <p:ext uri="{D42A27DB-BD31-4B8C-83A1-F6EECF244321}">
                <p14:modId xmlns:p14="http://schemas.microsoft.com/office/powerpoint/2010/main" val="2939656373"/>
              </p:ext>
            </p:extLst>
          </p:nvPr>
        </p:nvGraphicFramePr>
        <p:xfrm>
          <a:off x="2263140" y="1008571"/>
          <a:ext cx="4582230" cy="3762501"/>
        </p:xfrm>
        <a:graphic>
          <a:graphicData uri="http://schemas.openxmlformats.org/drawingml/2006/table">
            <a:tbl>
              <a:tblPr>
                <a:noFill/>
                <a:tableStyleId>{8BBAAE4E-7ABE-43A5-A95C-5DCE2D35A536}</a:tableStyleId>
              </a:tblPr>
              <a:tblGrid>
                <a:gridCol w="1398866">
                  <a:extLst>
                    <a:ext uri="{9D8B030D-6E8A-4147-A177-3AD203B41FA5}">
                      <a16:colId xmlns:a16="http://schemas.microsoft.com/office/drawing/2014/main" val="20000"/>
                    </a:ext>
                  </a:extLst>
                </a:gridCol>
                <a:gridCol w="1101426">
                  <a:extLst>
                    <a:ext uri="{9D8B030D-6E8A-4147-A177-3AD203B41FA5}">
                      <a16:colId xmlns:a16="http://schemas.microsoft.com/office/drawing/2014/main" val="20001"/>
                    </a:ext>
                  </a:extLst>
                </a:gridCol>
                <a:gridCol w="1061144">
                  <a:extLst>
                    <a:ext uri="{9D8B030D-6E8A-4147-A177-3AD203B41FA5}">
                      <a16:colId xmlns:a16="http://schemas.microsoft.com/office/drawing/2014/main" val="20002"/>
                    </a:ext>
                  </a:extLst>
                </a:gridCol>
                <a:gridCol w="1020794">
                  <a:extLst>
                    <a:ext uri="{9D8B030D-6E8A-4147-A177-3AD203B41FA5}">
                      <a16:colId xmlns:a16="http://schemas.microsoft.com/office/drawing/2014/main" val="20003"/>
                    </a:ext>
                  </a:extLst>
                </a:gridCol>
              </a:tblGrid>
              <a:tr h="409184">
                <a:tc rowSpan="2">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chemeClr val="tx2">
                        <a:lumMod val="20000"/>
                        <a:lumOff val="80000"/>
                      </a:schemeClr>
                    </a:solidFill>
                  </a:tcPr>
                </a:tc>
                <a:tc rowSpan="2">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chemeClr val="tx2">
                        <a:lumMod val="20000"/>
                        <a:lumOff val="80000"/>
                      </a:schemeClr>
                    </a:solidFill>
                  </a:tcPr>
                </a:tc>
                <a:tc>
                  <a:txBody>
                    <a:bodyPr/>
                    <a:lstStyle/>
                    <a:p>
                      <a:pPr marL="0" lvl="0" indent="0" algn="l" rtl="0">
                        <a:spcBef>
                          <a:spcPts val="0"/>
                        </a:spcBef>
                        <a:spcAft>
                          <a:spcPts val="0"/>
                        </a:spcAft>
                        <a:buNone/>
                      </a:pPr>
                      <a:endParaRPr sz="200">
                        <a:solidFill>
                          <a:schemeClr val="tx2">
                            <a:lumMod val="20000"/>
                            <a:lumOff val="80000"/>
                          </a:schemeClr>
                        </a:solidFill>
                      </a:endParaRPr>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lgn="ctr">
                      <a:solidFill>
                        <a:srgbClr val="F2F2F2">
                          <a:alpha val="0"/>
                        </a:srgbClr>
                      </a:solidFill>
                      <a:prstDash val="solid"/>
                      <a:round/>
                      <a:headEnd type="none" w="sm" len="sm"/>
                      <a:tailEnd type="none" w="sm" len="sm"/>
                    </a:lnB>
                    <a:solidFill>
                      <a:schemeClr val="tx2">
                        <a:lumMod val="20000"/>
                        <a:lumOff val="80000"/>
                      </a:schemeClr>
                    </a:solidFill>
                  </a:tcPr>
                </a:tc>
                <a:tc rowSpan="2">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noFill/>
                  </a:tcPr>
                </a:tc>
                <a:extLst>
                  <a:ext uri="{0D108BD9-81ED-4DB2-BD59-A6C34878D82A}">
                    <a16:rowId xmlns:a16="http://schemas.microsoft.com/office/drawing/2014/main" val="10000"/>
                  </a:ext>
                </a:extLst>
              </a:tr>
              <a:tr h="728547">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200">
                        <a:solidFill>
                          <a:schemeClr val="tx2">
                            <a:lumMod val="20000"/>
                            <a:lumOff val="80000"/>
                          </a:schemeClr>
                        </a:solidFill>
                      </a:endParaRPr>
                    </a:p>
                  </a:txBody>
                  <a:tcPr marL="91425" marR="91425" marT="91425" marB="91425">
                    <a:lnL w="19050" cap="flat" cmpd="sng" algn="ctr">
                      <a:solidFill>
                        <a:srgbClr val="F2F2F2">
                          <a:alpha val="0"/>
                        </a:srgbClr>
                      </a:solidFill>
                      <a:prstDash val="solid"/>
                      <a:round/>
                      <a:headEnd type="none" w="sm" len="sm"/>
                      <a:tailEnd type="none" w="sm" len="sm"/>
                    </a:lnL>
                    <a:lnR w="19050" cap="flat" cmpd="sng" algn="ctr">
                      <a:solidFill>
                        <a:srgbClr val="F2F2F2">
                          <a:alpha val="0"/>
                        </a:srgbClr>
                      </a:solidFill>
                      <a:prstDash val="solid"/>
                      <a:round/>
                      <a:headEnd type="none" w="sm" len="sm"/>
                      <a:tailEnd type="none" w="sm" len="sm"/>
                    </a:lnR>
                    <a:lnT w="19050" cap="flat" cmpd="sng" algn="ctr">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chemeClr val="tx2">
                        <a:lumMod val="20000"/>
                        <a:lumOff val="80000"/>
                      </a:schemeClr>
                    </a:solidFill>
                  </a:tcPr>
                </a:tc>
                <a:tc vMerge="1">
                  <a:txBody>
                    <a:bodyPr/>
                    <a:lstStyle/>
                    <a:p>
                      <a:endParaRPr lang="en-US"/>
                    </a:p>
                  </a:txBody>
                  <a:tcPr/>
                </a:tc>
                <a:extLst>
                  <a:ext uri="{0D108BD9-81ED-4DB2-BD59-A6C34878D82A}">
                    <a16:rowId xmlns:a16="http://schemas.microsoft.com/office/drawing/2014/main" val="2106959255"/>
                  </a:ext>
                </a:extLst>
              </a:tr>
              <a:tr h="768467">
                <a:tc rowSpan="2">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chemeClr val="tx2">
                        <a:lumMod val="20000"/>
                        <a:lumOff val="80000"/>
                      </a:schemeClr>
                    </a:solidFill>
                  </a:tcPr>
                </a:tc>
                <a:tc rowSpan="2">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chemeClr val="tx2">
                        <a:lumMod val="40000"/>
                        <a:lumOff val="60000"/>
                      </a:schemeClr>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lgn="ctr">
                      <a:solidFill>
                        <a:srgbClr val="F2F2F2">
                          <a:alpha val="0"/>
                        </a:srgbClr>
                      </a:solidFill>
                      <a:prstDash val="solid"/>
                      <a:round/>
                      <a:headEnd type="none" w="sm" len="sm"/>
                      <a:tailEnd type="none" w="sm" len="sm"/>
                    </a:lnB>
                    <a:solidFill>
                      <a:schemeClr val="tx2">
                        <a:lumMod val="40000"/>
                        <a:lumOff val="60000"/>
                      </a:schemeClr>
                    </a:solidFill>
                  </a:tcPr>
                </a:tc>
                <a:tc rowSpan="2">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chemeClr val="tx2">
                        <a:lumMod val="60000"/>
                        <a:lumOff val="40000"/>
                      </a:schemeClr>
                    </a:solidFill>
                  </a:tcPr>
                </a:tc>
                <a:extLst>
                  <a:ext uri="{0D108BD9-81ED-4DB2-BD59-A6C34878D82A}">
                    <a16:rowId xmlns:a16="http://schemas.microsoft.com/office/drawing/2014/main" val="10001"/>
                  </a:ext>
                </a:extLst>
              </a:tr>
              <a:tr h="103793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200"/>
                    </a:p>
                  </a:txBody>
                  <a:tcPr marL="91425" marR="91425" marT="91425" marB="91425">
                    <a:lnL w="19050" cap="flat" cmpd="sng" algn="ctr">
                      <a:solidFill>
                        <a:srgbClr val="F2F2F2">
                          <a:alpha val="0"/>
                        </a:srgbClr>
                      </a:solidFill>
                      <a:prstDash val="solid"/>
                      <a:round/>
                      <a:headEnd type="none" w="sm" len="sm"/>
                      <a:tailEnd type="none" w="sm" len="sm"/>
                    </a:lnL>
                    <a:lnR w="19050" cap="flat" cmpd="sng" algn="ctr">
                      <a:solidFill>
                        <a:srgbClr val="F2F2F2">
                          <a:alpha val="0"/>
                        </a:srgbClr>
                      </a:solidFill>
                      <a:prstDash val="solid"/>
                      <a:round/>
                      <a:headEnd type="none" w="sm" len="sm"/>
                      <a:tailEnd type="none" w="sm" len="sm"/>
                    </a:lnR>
                    <a:lnT w="19050" cap="flat" cmpd="sng" algn="ctr">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chemeClr val="tx2">
                        <a:lumMod val="40000"/>
                        <a:lumOff val="60000"/>
                      </a:schemeClr>
                    </a:solidFill>
                  </a:tcPr>
                </a:tc>
                <a:tc vMerge="1">
                  <a:txBody>
                    <a:bodyPr/>
                    <a:lstStyle/>
                    <a:p>
                      <a:endParaRPr lang="en-US"/>
                    </a:p>
                  </a:txBody>
                  <a:tcPr/>
                </a:tc>
                <a:extLst>
                  <a:ext uri="{0D108BD9-81ED-4DB2-BD59-A6C34878D82A}">
                    <a16:rowId xmlns:a16="http://schemas.microsoft.com/office/drawing/2014/main" val="1565844050"/>
                  </a:ext>
                </a:extLst>
              </a:tr>
              <a:tr h="818368">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chemeClr val="bg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chemeClr val="tx2">
                        <a:lumMod val="60000"/>
                        <a:lumOff val="40000"/>
                      </a:schemeClr>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chemeClr val="tx2">
                        <a:lumMod val="60000"/>
                        <a:lumOff val="40000"/>
                      </a:schemeClr>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chemeClr val="tx2">
                        <a:lumMod val="60000"/>
                        <a:lumOff val="40000"/>
                      </a:schemeClr>
                    </a:solidFill>
                  </a:tcPr>
                </a:tc>
                <a:extLst>
                  <a:ext uri="{0D108BD9-81ED-4DB2-BD59-A6C34878D82A}">
                    <a16:rowId xmlns:a16="http://schemas.microsoft.com/office/drawing/2014/main" val="10002"/>
                  </a:ext>
                </a:extLst>
              </a:tr>
            </a:tbl>
          </a:graphicData>
        </a:graphic>
      </p:graphicFrame>
      <p:cxnSp>
        <p:nvCxnSpPr>
          <p:cNvPr id="6" name="Google Shape;6310;p58">
            <a:extLst>
              <a:ext uri="{FF2B5EF4-FFF2-40B4-BE49-F238E27FC236}">
                <a16:creationId xmlns:a16="http://schemas.microsoft.com/office/drawing/2014/main" id="{6CC7406E-BADA-0A65-C211-CA464C64F2E3}"/>
              </a:ext>
            </a:extLst>
          </p:cNvPr>
          <p:cNvCxnSpPr>
            <a:cxnSpLocks/>
          </p:cNvCxnSpPr>
          <p:nvPr/>
        </p:nvCxnSpPr>
        <p:spPr>
          <a:xfrm>
            <a:off x="1787617" y="1371652"/>
            <a:ext cx="475523" cy="0"/>
          </a:xfrm>
          <a:prstGeom prst="straightConnector1">
            <a:avLst/>
          </a:prstGeom>
          <a:solidFill>
            <a:srgbClr val="BAC8D3"/>
          </a:solidFill>
          <a:ln w="19050" cap="flat" cmpd="sng">
            <a:solidFill>
              <a:srgbClr val="FFD9CC"/>
            </a:solidFill>
            <a:prstDash val="solid"/>
            <a:round/>
            <a:headEnd type="oval" w="med" len="med"/>
            <a:tailEnd type="none" w="med" len="med"/>
          </a:ln>
        </p:spPr>
      </p:cxnSp>
      <p:cxnSp>
        <p:nvCxnSpPr>
          <p:cNvPr id="7" name="Google Shape;6311;p58">
            <a:extLst>
              <a:ext uri="{FF2B5EF4-FFF2-40B4-BE49-F238E27FC236}">
                <a16:creationId xmlns:a16="http://schemas.microsoft.com/office/drawing/2014/main" id="{53959796-10D9-5ED9-942B-93BD08766205}"/>
              </a:ext>
            </a:extLst>
          </p:cNvPr>
          <p:cNvCxnSpPr>
            <a:cxnSpLocks/>
          </p:cNvCxnSpPr>
          <p:nvPr/>
        </p:nvCxnSpPr>
        <p:spPr>
          <a:xfrm flipH="1">
            <a:off x="6800634" y="4232703"/>
            <a:ext cx="491706" cy="1"/>
          </a:xfrm>
          <a:prstGeom prst="straightConnector1">
            <a:avLst/>
          </a:prstGeom>
          <a:solidFill>
            <a:srgbClr val="BAC8D3"/>
          </a:solidFill>
          <a:ln w="19050" cap="flat" cmpd="sng">
            <a:solidFill>
              <a:schemeClr val="tx2">
                <a:lumMod val="60000"/>
                <a:lumOff val="40000"/>
              </a:schemeClr>
            </a:solidFill>
            <a:prstDash val="solid"/>
            <a:round/>
            <a:headEnd type="oval" w="med" len="med"/>
            <a:tailEnd type="none" w="med" len="med"/>
          </a:ln>
        </p:spPr>
      </p:cxnSp>
      <p:sp>
        <p:nvSpPr>
          <p:cNvPr id="11" name="TextBox 10">
            <a:extLst>
              <a:ext uri="{FF2B5EF4-FFF2-40B4-BE49-F238E27FC236}">
                <a16:creationId xmlns:a16="http://schemas.microsoft.com/office/drawing/2014/main" id="{7306D612-167A-06B9-A618-07784FF70572}"/>
              </a:ext>
            </a:extLst>
          </p:cNvPr>
          <p:cNvSpPr txBox="1"/>
          <p:nvPr/>
        </p:nvSpPr>
        <p:spPr>
          <a:xfrm>
            <a:off x="175086" y="1119664"/>
            <a:ext cx="1550756" cy="2739211"/>
          </a:xfrm>
          <a:prstGeom prst="rect">
            <a:avLst/>
          </a:prstGeom>
          <a:noFill/>
          <a:ln>
            <a:solidFill>
              <a:srgbClr val="FFB399"/>
            </a:solidFill>
          </a:ln>
        </p:spPr>
        <p:txBody>
          <a:bodyPr wrap="square" rtlCol="0">
            <a:spAutoFit/>
          </a:bodyPr>
          <a:lstStyle/>
          <a:p>
            <a:pPr algn="ctr"/>
            <a:r>
              <a:rPr lang="en-US" sz="1600" b="1">
                <a:latin typeface="Nunito Sans" pitchFamily="2" charset="0"/>
              </a:rPr>
              <a:t>Rating Data</a:t>
            </a:r>
          </a:p>
          <a:p>
            <a:pPr algn="ctr"/>
            <a:r>
              <a:rPr lang="en-US" sz="1200" b="1">
                <a:solidFill>
                  <a:schemeClr val="tx1"/>
                </a:solidFill>
                <a:latin typeface="Nunito Sans" pitchFamily="2" charset="0"/>
              </a:rPr>
              <a:t> 100k ratings</a:t>
            </a:r>
          </a:p>
          <a:p>
            <a:pPr algn="ctr"/>
            <a:r>
              <a:rPr lang="en-US" sz="1200" b="1">
                <a:solidFill>
                  <a:schemeClr val="tx1"/>
                </a:solidFill>
                <a:latin typeface="Nunito Sans" pitchFamily="2" charset="0"/>
              </a:rPr>
              <a:t>10k</a:t>
            </a:r>
            <a:r>
              <a:rPr lang="zh-CN" altLang="en-US" sz="1200" b="1">
                <a:solidFill>
                  <a:schemeClr val="tx1"/>
                </a:solidFill>
                <a:latin typeface="Nunito Sans" pitchFamily="2" charset="0"/>
              </a:rPr>
              <a:t> </a:t>
            </a:r>
            <a:r>
              <a:rPr lang="en-US" altLang="zh-CN" sz="1200" b="1">
                <a:solidFill>
                  <a:schemeClr val="tx1"/>
                </a:solidFill>
                <a:latin typeface="Nunito Sans" pitchFamily="2" charset="0"/>
              </a:rPr>
              <a:t>movies</a:t>
            </a:r>
            <a:endParaRPr lang="en-US" sz="1200" b="1">
              <a:solidFill>
                <a:schemeClr val="tx1"/>
              </a:solidFill>
              <a:latin typeface="Nunito Sans" pitchFamily="2" charset="0"/>
            </a:endParaRPr>
          </a:p>
          <a:p>
            <a:endParaRPr lang="en-US" sz="1200" b="1">
              <a:solidFill>
                <a:schemeClr val="tx1"/>
              </a:solidFill>
              <a:latin typeface="Nunito Sans" pitchFamily="2" charset="0"/>
            </a:endParaRPr>
          </a:p>
          <a:p>
            <a:endParaRPr lang="en-US" sz="1200" b="1">
              <a:solidFill>
                <a:schemeClr val="tx1"/>
              </a:solidFill>
              <a:latin typeface="Nunito Sans" pitchFamily="2" charset="0"/>
            </a:endParaRPr>
          </a:p>
          <a:p>
            <a:endParaRPr lang="en-US" sz="1200" b="1">
              <a:solidFill>
                <a:schemeClr val="tx1"/>
              </a:solidFill>
              <a:latin typeface="Nunito Sans" pitchFamily="2" charset="0"/>
            </a:endParaRPr>
          </a:p>
          <a:p>
            <a:endParaRPr lang="en-US" sz="1200" b="1">
              <a:solidFill>
                <a:schemeClr val="tx1"/>
              </a:solidFill>
              <a:latin typeface="Nunito Sans" pitchFamily="2" charset="0"/>
            </a:endParaRPr>
          </a:p>
          <a:p>
            <a:endParaRPr lang="en-US" sz="1200" b="1">
              <a:solidFill>
                <a:schemeClr val="tx1"/>
              </a:solidFill>
              <a:latin typeface="Nunito Sans" pitchFamily="2" charset="0"/>
            </a:endParaRPr>
          </a:p>
          <a:p>
            <a:endParaRPr lang="en-US" sz="1200" b="1">
              <a:solidFill>
                <a:schemeClr val="tx1"/>
              </a:solidFill>
              <a:latin typeface="Nunito Sans" pitchFamily="2" charset="0"/>
            </a:endParaRPr>
          </a:p>
          <a:p>
            <a:endParaRPr lang="en-US" sz="1200" b="1">
              <a:solidFill>
                <a:schemeClr val="tx1"/>
              </a:solidFill>
              <a:latin typeface="Nunito Sans" pitchFamily="2" charset="0"/>
            </a:endParaRPr>
          </a:p>
          <a:p>
            <a:endParaRPr lang="en-US" sz="1200" b="1">
              <a:solidFill>
                <a:schemeClr val="tx1"/>
              </a:solidFill>
              <a:latin typeface="Nunito Sans" pitchFamily="2" charset="0"/>
            </a:endParaRPr>
          </a:p>
          <a:p>
            <a:endParaRPr lang="en-US" sz="1200" b="1">
              <a:solidFill>
                <a:schemeClr val="tx1"/>
              </a:solidFill>
              <a:latin typeface="Nunito Sans" pitchFamily="2" charset="0"/>
            </a:endParaRPr>
          </a:p>
          <a:p>
            <a:endParaRPr lang="en-US" sz="1200" b="1">
              <a:solidFill>
                <a:schemeClr val="tx1"/>
              </a:solidFill>
              <a:latin typeface="Nunito Sans" pitchFamily="2" charset="0"/>
            </a:endParaRPr>
          </a:p>
          <a:p>
            <a:endParaRPr lang="en-US" sz="1200" b="1">
              <a:solidFill>
                <a:schemeClr val="tx1"/>
              </a:solidFill>
              <a:latin typeface="Nunito Sans" pitchFamily="2" charset="0"/>
            </a:endParaRPr>
          </a:p>
        </p:txBody>
      </p:sp>
      <p:sp>
        <p:nvSpPr>
          <p:cNvPr id="12" name="TextBox 11">
            <a:extLst>
              <a:ext uri="{FF2B5EF4-FFF2-40B4-BE49-F238E27FC236}">
                <a16:creationId xmlns:a16="http://schemas.microsoft.com/office/drawing/2014/main" id="{319F779F-3D6C-3988-4713-769051F0EE63}"/>
              </a:ext>
            </a:extLst>
          </p:cNvPr>
          <p:cNvSpPr txBox="1"/>
          <p:nvPr/>
        </p:nvSpPr>
        <p:spPr>
          <a:xfrm>
            <a:off x="7409722" y="2103002"/>
            <a:ext cx="1559192" cy="2862322"/>
          </a:xfrm>
          <a:prstGeom prst="rect">
            <a:avLst/>
          </a:prstGeom>
          <a:noFill/>
          <a:ln>
            <a:solidFill>
              <a:schemeClr val="tx2">
                <a:lumMod val="60000"/>
                <a:lumOff val="40000"/>
              </a:schemeClr>
            </a:solidFill>
          </a:ln>
        </p:spPr>
        <p:txBody>
          <a:bodyPr wrap="square" lIns="91440" tIns="45720" rIns="91440" bIns="45720" rtlCol="0" anchor="t">
            <a:spAutoFit/>
          </a:bodyPr>
          <a:lstStyle/>
          <a:p>
            <a:endParaRPr lang="en-US" b="1">
              <a:solidFill>
                <a:schemeClr val="tx2">
                  <a:lumMod val="60000"/>
                  <a:lumOff val="40000"/>
                </a:schemeClr>
              </a:solidFill>
              <a:latin typeface="Nunito Sans" pitchFamily="2" charset="0"/>
            </a:endParaRPr>
          </a:p>
          <a:p>
            <a:endParaRPr lang="en-US" b="1">
              <a:solidFill>
                <a:schemeClr val="tx2">
                  <a:lumMod val="60000"/>
                  <a:lumOff val="40000"/>
                </a:schemeClr>
              </a:solidFill>
              <a:latin typeface="Nunito Sans" pitchFamily="2" charset="0"/>
            </a:endParaRPr>
          </a:p>
          <a:p>
            <a:endParaRPr lang="en-US" b="1">
              <a:solidFill>
                <a:schemeClr val="tx2">
                  <a:lumMod val="60000"/>
                  <a:lumOff val="40000"/>
                </a:schemeClr>
              </a:solidFill>
              <a:latin typeface="Nunito Sans" pitchFamily="2" charset="0"/>
            </a:endParaRPr>
          </a:p>
          <a:p>
            <a:endParaRPr lang="en-US" b="1">
              <a:solidFill>
                <a:schemeClr val="tx2">
                  <a:lumMod val="60000"/>
                  <a:lumOff val="40000"/>
                </a:schemeClr>
              </a:solidFill>
              <a:latin typeface="Nunito Sans" pitchFamily="2" charset="0"/>
            </a:endParaRPr>
          </a:p>
          <a:p>
            <a:endParaRPr lang="en-US" b="1">
              <a:solidFill>
                <a:schemeClr val="tx2">
                  <a:lumMod val="60000"/>
                  <a:lumOff val="40000"/>
                </a:schemeClr>
              </a:solidFill>
              <a:latin typeface="Nunito Sans" pitchFamily="2" charset="0"/>
            </a:endParaRPr>
          </a:p>
          <a:p>
            <a:endParaRPr lang="en-US" b="1">
              <a:solidFill>
                <a:schemeClr val="tx2">
                  <a:lumMod val="60000"/>
                  <a:lumOff val="40000"/>
                </a:schemeClr>
              </a:solidFill>
              <a:latin typeface="Nunito Sans" pitchFamily="2" charset="0"/>
            </a:endParaRPr>
          </a:p>
          <a:p>
            <a:endParaRPr lang="en-US" b="1">
              <a:solidFill>
                <a:schemeClr val="tx2">
                  <a:lumMod val="60000"/>
                  <a:lumOff val="40000"/>
                </a:schemeClr>
              </a:solidFill>
              <a:latin typeface="Nunito Sans" pitchFamily="2" charset="0"/>
            </a:endParaRPr>
          </a:p>
          <a:p>
            <a:endParaRPr lang="en-US" b="1">
              <a:solidFill>
                <a:schemeClr val="tx2">
                  <a:lumMod val="60000"/>
                  <a:lumOff val="40000"/>
                </a:schemeClr>
              </a:solidFill>
              <a:latin typeface="Nunito Sans" pitchFamily="2" charset="0"/>
            </a:endParaRPr>
          </a:p>
          <a:p>
            <a:endParaRPr lang="en-US" b="1">
              <a:solidFill>
                <a:srgbClr val="FF8C67"/>
              </a:solidFill>
              <a:latin typeface="Nunito Sans" pitchFamily="2" charset="0"/>
            </a:endParaRPr>
          </a:p>
          <a:p>
            <a:endParaRPr lang="en-US" b="1">
              <a:solidFill>
                <a:srgbClr val="FF8C67"/>
              </a:solidFill>
              <a:latin typeface="Nunito Sans" pitchFamily="2" charset="0"/>
            </a:endParaRPr>
          </a:p>
          <a:p>
            <a:r>
              <a:rPr lang="en-US" sz="1600" b="1">
                <a:solidFill>
                  <a:schemeClr val="tx1"/>
                </a:solidFill>
                <a:latin typeface="Nunito Sans"/>
              </a:rPr>
              <a:t> Content Data</a:t>
            </a:r>
            <a:endParaRPr lang="en-US" b="1">
              <a:solidFill>
                <a:schemeClr val="tx1"/>
              </a:solidFill>
              <a:latin typeface="Nunito Sans" pitchFamily="2" charset="0"/>
            </a:endParaRPr>
          </a:p>
          <a:p>
            <a:pPr algn="ctr"/>
            <a:r>
              <a:rPr lang="en-US" sz="1200" b="1">
                <a:solidFill>
                  <a:schemeClr val="tx1"/>
                </a:solidFill>
                <a:latin typeface="Nunito Sans"/>
              </a:rPr>
              <a:t>4.8k movies</a:t>
            </a:r>
            <a:endParaRPr lang="en-US" sz="1200" b="1">
              <a:solidFill>
                <a:schemeClr val="tx1"/>
              </a:solidFill>
              <a:latin typeface="Nunito Sans" pitchFamily="2" charset="0"/>
            </a:endParaRPr>
          </a:p>
          <a:p>
            <a:pPr algn="ctr"/>
            <a:endParaRPr lang="en-US" sz="1200" b="1">
              <a:solidFill>
                <a:schemeClr val="tx1"/>
              </a:solidFill>
              <a:latin typeface="Nunito Sans" pitchFamily="2" charset="0"/>
            </a:endParaRPr>
          </a:p>
        </p:txBody>
      </p:sp>
      <p:cxnSp>
        <p:nvCxnSpPr>
          <p:cNvPr id="13" name="Google Shape;6313;p58">
            <a:extLst>
              <a:ext uri="{FF2B5EF4-FFF2-40B4-BE49-F238E27FC236}">
                <a16:creationId xmlns:a16="http://schemas.microsoft.com/office/drawing/2014/main" id="{D487ACFA-7F00-5BE8-3B6C-2241014A7B98}"/>
              </a:ext>
            </a:extLst>
          </p:cNvPr>
          <p:cNvCxnSpPr>
            <a:cxnSpLocks/>
          </p:cNvCxnSpPr>
          <p:nvPr/>
        </p:nvCxnSpPr>
        <p:spPr>
          <a:xfrm>
            <a:off x="1787617" y="3221576"/>
            <a:ext cx="2131851" cy="0"/>
          </a:xfrm>
          <a:prstGeom prst="straightConnector1">
            <a:avLst/>
          </a:prstGeom>
          <a:solidFill>
            <a:srgbClr val="BAC8D3"/>
          </a:solidFill>
          <a:ln w="19050" cap="flat" cmpd="sng">
            <a:solidFill>
              <a:srgbClr val="FFB399"/>
            </a:solidFill>
            <a:prstDash val="solid"/>
            <a:round/>
            <a:headEnd type="oval" w="med" len="med"/>
            <a:tailEnd type="none" w="med" len="med"/>
          </a:ln>
        </p:spPr>
      </p:cxnSp>
      <p:sp>
        <p:nvSpPr>
          <p:cNvPr id="15" name="TextBox 14">
            <a:extLst>
              <a:ext uri="{FF2B5EF4-FFF2-40B4-BE49-F238E27FC236}">
                <a16:creationId xmlns:a16="http://schemas.microsoft.com/office/drawing/2014/main" id="{39E13026-6189-328D-1C25-8CAB29F12841}"/>
              </a:ext>
            </a:extLst>
          </p:cNvPr>
          <p:cNvSpPr txBox="1"/>
          <p:nvPr/>
        </p:nvSpPr>
        <p:spPr>
          <a:xfrm>
            <a:off x="356655" y="2888380"/>
            <a:ext cx="1162313" cy="646331"/>
          </a:xfrm>
          <a:prstGeom prst="rect">
            <a:avLst/>
          </a:prstGeom>
          <a:solidFill>
            <a:schemeClr val="tx2">
              <a:lumMod val="40000"/>
              <a:lumOff val="60000"/>
            </a:schemeClr>
          </a:solidFill>
        </p:spPr>
        <p:txBody>
          <a:bodyPr wrap="square" rtlCol="0">
            <a:spAutoFit/>
          </a:bodyPr>
          <a:lstStyle/>
          <a:p>
            <a:pPr algn="ctr"/>
            <a:r>
              <a:rPr lang="en-US" sz="1200" b="1">
                <a:solidFill>
                  <a:schemeClr val="tx1"/>
                </a:solidFill>
                <a:latin typeface="Nunito Sans" pitchFamily="2" charset="0"/>
              </a:rPr>
              <a:t>49% ratings</a:t>
            </a:r>
          </a:p>
          <a:p>
            <a:pPr algn="ctr"/>
            <a:r>
              <a:rPr lang="en-US" sz="1200" b="1">
                <a:solidFill>
                  <a:schemeClr val="tx1"/>
                </a:solidFill>
                <a:latin typeface="Nunito Sans" pitchFamily="2" charset="0"/>
              </a:rPr>
              <a:t>26% movies </a:t>
            </a:r>
            <a:r>
              <a:rPr lang="en-US" sz="1200" b="1">
                <a:solidFill>
                  <a:schemeClr val="tx2"/>
                </a:solidFill>
                <a:latin typeface="Nunito Sans" pitchFamily="2" charset="0"/>
              </a:rPr>
              <a:t>100%</a:t>
            </a:r>
            <a:r>
              <a:rPr lang="en-US" sz="1200" b="1">
                <a:solidFill>
                  <a:schemeClr val="tx1"/>
                </a:solidFill>
                <a:latin typeface="Nunito Sans" pitchFamily="2" charset="0"/>
              </a:rPr>
              <a:t> Users</a:t>
            </a:r>
          </a:p>
        </p:txBody>
      </p:sp>
      <p:cxnSp>
        <p:nvCxnSpPr>
          <p:cNvPr id="17" name="Google Shape;6311;p58">
            <a:extLst>
              <a:ext uri="{FF2B5EF4-FFF2-40B4-BE49-F238E27FC236}">
                <a16:creationId xmlns:a16="http://schemas.microsoft.com/office/drawing/2014/main" id="{A760A774-BF3B-78FA-8BCC-AFD22F2DF474}"/>
              </a:ext>
            </a:extLst>
          </p:cNvPr>
          <p:cNvCxnSpPr>
            <a:cxnSpLocks/>
          </p:cNvCxnSpPr>
          <p:nvPr/>
        </p:nvCxnSpPr>
        <p:spPr>
          <a:xfrm flipH="1">
            <a:off x="5535714" y="2657548"/>
            <a:ext cx="1756626" cy="0"/>
          </a:xfrm>
          <a:prstGeom prst="straightConnector1">
            <a:avLst/>
          </a:prstGeom>
          <a:solidFill>
            <a:srgbClr val="BAC8D3"/>
          </a:solidFill>
          <a:ln w="19050" cap="flat" cmpd="sng">
            <a:solidFill>
              <a:srgbClr val="FFB399"/>
            </a:solidFill>
            <a:prstDash val="solid"/>
            <a:round/>
            <a:headEnd type="oval" w="med" len="med"/>
            <a:tailEnd type="none" w="med" len="med"/>
          </a:ln>
        </p:spPr>
      </p:cxnSp>
      <p:sp>
        <p:nvSpPr>
          <p:cNvPr id="21" name="TextBox 20">
            <a:extLst>
              <a:ext uri="{FF2B5EF4-FFF2-40B4-BE49-F238E27FC236}">
                <a16:creationId xmlns:a16="http://schemas.microsoft.com/office/drawing/2014/main" id="{2A9C04A1-2909-17A6-182C-898F4235B77A}"/>
              </a:ext>
            </a:extLst>
          </p:cNvPr>
          <p:cNvSpPr txBox="1"/>
          <p:nvPr/>
        </p:nvSpPr>
        <p:spPr>
          <a:xfrm>
            <a:off x="7608161" y="2426715"/>
            <a:ext cx="1162313" cy="461665"/>
          </a:xfrm>
          <a:prstGeom prst="rect">
            <a:avLst/>
          </a:prstGeom>
          <a:solidFill>
            <a:schemeClr val="tx2">
              <a:lumMod val="40000"/>
              <a:lumOff val="60000"/>
            </a:schemeClr>
          </a:solidFill>
        </p:spPr>
        <p:txBody>
          <a:bodyPr wrap="square" rtlCol="0">
            <a:spAutoFit/>
          </a:bodyPr>
          <a:lstStyle/>
          <a:p>
            <a:pPr algn="ctr"/>
            <a:r>
              <a:rPr lang="en-US" sz="1200" b="1">
                <a:solidFill>
                  <a:schemeClr val="tx1"/>
                </a:solidFill>
                <a:latin typeface="Nunito Sans" pitchFamily="2" charset="0"/>
              </a:rPr>
              <a:t>54% of total content data</a:t>
            </a:r>
          </a:p>
        </p:txBody>
      </p:sp>
      <p:sp>
        <p:nvSpPr>
          <p:cNvPr id="32" name="Google Shape;5824;p57">
            <a:extLst>
              <a:ext uri="{FF2B5EF4-FFF2-40B4-BE49-F238E27FC236}">
                <a16:creationId xmlns:a16="http://schemas.microsoft.com/office/drawing/2014/main" id="{BDF88E56-9B2C-26C6-9CA3-F97EC62C97E4}"/>
              </a:ext>
            </a:extLst>
          </p:cNvPr>
          <p:cNvSpPr/>
          <p:nvPr/>
        </p:nvSpPr>
        <p:spPr>
          <a:xfrm>
            <a:off x="2513210" y="1248956"/>
            <a:ext cx="1174869"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bg1"/>
                </a:solidFill>
                <a:effectLst>
                  <a:outerShdw blurRad="38100" dist="38100" dir="2700000" algn="tl">
                    <a:srgbClr val="000000">
                      <a:alpha val="43137"/>
                    </a:srgbClr>
                  </a:outerShdw>
                </a:effectLst>
                <a:latin typeface="Nunito Sans" pitchFamily="2" charset="0"/>
              </a:rPr>
              <a:t>WMF</a:t>
            </a:r>
          </a:p>
          <a:p>
            <a:pPr marL="0" lvl="0" indent="0" algn="ctr" rtl="0">
              <a:spcBef>
                <a:spcPts val="0"/>
              </a:spcBef>
              <a:spcAft>
                <a:spcPts val="0"/>
              </a:spcAft>
              <a:buNone/>
            </a:pPr>
            <a:r>
              <a:rPr lang="en-US" b="1">
                <a:solidFill>
                  <a:schemeClr val="bg1"/>
                </a:solidFill>
                <a:effectLst>
                  <a:outerShdw blurRad="38100" dist="38100" dir="2700000" algn="tl">
                    <a:srgbClr val="000000">
                      <a:alpha val="43137"/>
                    </a:srgbClr>
                  </a:outerShdw>
                </a:effectLst>
                <a:latin typeface="Nunito Sans" pitchFamily="2" charset="0"/>
              </a:rPr>
              <a:t>NCF</a:t>
            </a:r>
            <a:endParaRPr b="1">
              <a:solidFill>
                <a:schemeClr val="bg1"/>
              </a:solidFill>
              <a:effectLst>
                <a:outerShdw blurRad="38100" dist="38100" dir="2700000" algn="tl">
                  <a:srgbClr val="000000">
                    <a:alpha val="43137"/>
                  </a:srgbClr>
                </a:outerShdw>
              </a:effectLst>
              <a:latin typeface="Nunito Sans" pitchFamily="2" charset="0"/>
            </a:endParaRPr>
          </a:p>
        </p:txBody>
      </p:sp>
      <p:sp>
        <p:nvSpPr>
          <p:cNvPr id="33" name="Google Shape;5824;p57">
            <a:extLst>
              <a:ext uri="{FF2B5EF4-FFF2-40B4-BE49-F238E27FC236}">
                <a16:creationId xmlns:a16="http://schemas.microsoft.com/office/drawing/2014/main" id="{AF58A9B9-68F9-1647-B1D8-78CAE66A12C5}"/>
              </a:ext>
            </a:extLst>
          </p:cNvPr>
          <p:cNvSpPr/>
          <p:nvPr/>
        </p:nvSpPr>
        <p:spPr>
          <a:xfrm>
            <a:off x="4099915" y="2699926"/>
            <a:ext cx="1414280" cy="717274"/>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effectLst>
                  <a:outerShdw blurRad="38100" dist="38100" dir="2700000" algn="tl">
                    <a:srgbClr val="000000">
                      <a:alpha val="43137"/>
                    </a:srgbClr>
                  </a:outerShdw>
                </a:effectLst>
                <a:latin typeface="Nunito Sans"/>
              </a:rPr>
              <a:t>CTR</a:t>
            </a:r>
          </a:p>
          <a:p>
            <a:pPr marL="0" lvl="0" indent="0" algn="ctr" rtl="0">
              <a:spcBef>
                <a:spcPts val="0"/>
              </a:spcBef>
              <a:spcAft>
                <a:spcPts val="0"/>
              </a:spcAft>
              <a:buNone/>
            </a:pPr>
            <a:r>
              <a:rPr lang="en-US" sz="1200" b="1">
                <a:effectLst>
                  <a:outerShdw blurRad="38100" dist="38100" dir="2700000" algn="tl">
                    <a:srgbClr val="000000">
                      <a:alpha val="43137"/>
                    </a:srgbClr>
                  </a:outerShdw>
                </a:effectLst>
                <a:latin typeface="Nunito Sans"/>
              </a:rPr>
              <a:t>FM</a:t>
            </a:r>
          </a:p>
          <a:p>
            <a:pPr algn="ctr"/>
            <a:r>
              <a:rPr lang="en-US" altLang="zh-CN" sz="1200" b="1" err="1">
                <a:effectLst>
                  <a:outerShdw blurRad="38100" dist="38100" dir="2700000" algn="tl">
                    <a:srgbClr val="000000">
                      <a:alpha val="43137"/>
                    </a:srgbClr>
                  </a:outerShdw>
                </a:effectLst>
                <a:latin typeface="Nunito Sans"/>
              </a:rPr>
              <a:t>DeepFM</a:t>
            </a:r>
            <a:endParaRPr lang="en-US" altLang="zh-CN" sz="1200" b="1">
              <a:effectLst>
                <a:outerShdw blurRad="38100" dist="38100" dir="2700000" algn="tl">
                  <a:srgbClr val="000000">
                    <a:alpha val="43137"/>
                  </a:srgbClr>
                </a:outerShdw>
              </a:effectLst>
              <a:latin typeface="Nunito Sans"/>
            </a:endParaRPr>
          </a:p>
        </p:txBody>
      </p:sp>
      <p:sp>
        <p:nvSpPr>
          <p:cNvPr id="34" name="Google Shape;5824;p57">
            <a:extLst>
              <a:ext uri="{FF2B5EF4-FFF2-40B4-BE49-F238E27FC236}">
                <a16:creationId xmlns:a16="http://schemas.microsoft.com/office/drawing/2014/main" id="{857A16F6-5BC1-94A0-8876-928627A963F8}"/>
              </a:ext>
            </a:extLst>
          </p:cNvPr>
          <p:cNvSpPr/>
          <p:nvPr/>
        </p:nvSpPr>
        <p:spPr>
          <a:xfrm>
            <a:off x="5539275" y="4052148"/>
            <a:ext cx="1174869"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algn="ctr"/>
            <a:r>
              <a:rPr lang="en-US" b="1">
                <a:solidFill>
                  <a:schemeClr val="bg1"/>
                </a:solidFill>
                <a:effectLst>
                  <a:outerShdw blurRad="38100" dist="38100" dir="2700000" algn="tl">
                    <a:srgbClr val="000000">
                      <a:alpha val="43137"/>
                    </a:srgbClr>
                  </a:outerShdw>
                </a:effectLst>
                <a:latin typeface="Nunito Sans"/>
              </a:rPr>
              <a:t>Content-Based</a:t>
            </a:r>
            <a:endParaRPr lang="en-US" b="1">
              <a:solidFill>
                <a:schemeClr val="bg1"/>
              </a:solidFill>
              <a:effectLst>
                <a:outerShdw blurRad="38100" dist="38100" dir="2700000" algn="tl">
                  <a:srgbClr val="000000">
                    <a:alpha val="43137"/>
                  </a:srgbClr>
                </a:outerShdw>
              </a:effectLst>
              <a:latin typeface="Nunito Sans" pitchFamily="2" charset="0"/>
            </a:endParaRPr>
          </a:p>
        </p:txBody>
      </p:sp>
      <p:sp>
        <p:nvSpPr>
          <p:cNvPr id="2" name="文本框 1">
            <a:extLst>
              <a:ext uri="{FF2B5EF4-FFF2-40B4-BE49-F238E27FC236}">
                <a16:creationId xmlns:a16="http://schemas.microsoft.com/office/drawing/2014/main" id="{A2027B06-10A8-4A9A-EF87-991E80D9213B}"/>
              </a:ext>
            </a:extLst>
          </p:cNvPr>
          <p:cNvSpPr txBox="1"/>
          <p:nvPr/>
        </p:nvSpPr>
        <p:spPr>
          <a:xfrm>
            <a:off x="426854" y="1867208"/>
            <a:ext cx="1083768" cy="861774"/>
          </a:xfrm>
          <a:prstGeom prst="rect">
            <a:avLst/>
          </a:prstGeom>
          <a:solidFill>
            <a:srgbClr val="92D05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CN" altLang="en-US" sz="1000">
                <a:latin typeface="Nunito Sans"/>
              </a:rPr>
              <a:t>UserId, </a:t>
            </a:r>
            <a:r>
              <a:rPr lang="en-US" altLang="zh-CN" sz="1000" err="1">
                <a:latin typeface="Nunito Sans"/>
              </a:rPr>
              <a:t>MovieId</a:t>
            </a:r>
            <a:r>
              <a:rPr lang="en-US" altLang="zh-CN" sz="1000">
                <a:latin typeface="Nunito Sans"/>
              </a:rPr>
              <a:t>,</a:t>
            </a:r>
            <a:endParaRPr lang="zh-CN" altLang="en-US" sz="1000"/>
          </a:p>
          <a:p>
            <a:r>
              <a:rPr lang="en-US" altLang="zh-CN" sz="1000">
                <a:latin typeface="Nunito Sans"/>
              </a:rPr>
              <a:t>rating,</a:t>
            </a:r>
            <a:endParaRPr lang="zh-CN" altLang="en-US" sz="1000"/>
          </a:p>
          <a:p>
            <a:r>
              <a:rPr lang="en-US" altLang="zh-CN" sz="1000">
                <a:latin typeface="Nunito Sans"/>
              </a:rPr>
              <a:t>Genre,</a:t>
            </a:r>
            <a:endParaRPr lang="zh-CN" altLang="en-US" sz="1000"/>
          </a:p>
          <a:p>
            <a:r>
              <a:rPr lang="en-US" altLang="zh-CN" sz="1000" err="1">
                <a:latin typeface="Nunito Sans"/>
              </a:rPr>
              <a:t>Timstamp</a:t>
            </a:r>
          </a:p>
          <a:p>
            <a:endParaRPr lang="en-US" altLang="zh-CN" sz="1000">
              <a:latin typeface="Nunito Sans"/>
            </a:endParaRPr>
          </a:p>
        </p:txBody>
      </p:sp>
      <p:sp>
        <p:nvSpPr>
          <p:cNvPr id="3" name="文本框 2">
            <a:extLst>
              <a:ext uri="{FF2B5EF4-FFF2-40B4-BE49-F238E27FC236}">
                <a16:creationId xmlns:a16="http://schemas.microsoft.com/office/drawing/2014/main" id="{12ADBCB5-C1D6-54A7-66AB-4F705C179397}"/>
              </a:ext>
            </a:extLst>
          </p:cNvPr>
          <p:cNvSpPr txBox="1"/>
          <p:nvPr/>
        </p:nvSpPr>
        <p:spPr>
          <a:xfrm>
            <a:off x="7624665" y="3048819"/>
            <a:ext cx="1153275" cy="1007370"/>
          </a:xfrm>
          <a:prstGeom prst="rect">
            <a:avLst/>
          </a:prstGeom>
          <a:solidFill>
            <a:srgbClr val="92D05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CN" altLang="en-US" sz="1000">
                <a:latin typeface="Nunito Sans"/>
              </a:rPr>
              <a:t>Overview,</a:t>
            </a:r>
            <a:endParaRPr lang="zh-CN" altLang="en-US" sz="1000"/>
          </a:p>
          <a:p>
            <a:r>
              <a:rPr lang="en-US" altLang="zh-CN" sz="1000">
                <a:latin typeface="Nunito Sans"/>
              </a:rPr>
              <a:t>Budget,</a:t>
            </a:r>
            <a:endParaRPr lang="zh-CN" altLang="en-US" sz="1000"/>
          </a:p>
          <a:p>
            <a:r>
              <a:rPr lang="en-US" altLang="zh-CN" sz="1000">
                <a:latin typeface="Nunito Sans"/>
              </a:rPr>
              <a:t>runtime,</a:t>
            </a:r>
            <a:endParaRPr lang="zh-CN" altLang="en-US" sz="1000"/>
          </a:p>
          <a:p>
            <a:r>
              <a:rPr lang="en-US" altLang="zh-CN" sz="1000">
                <a:latin typeface="Nunito Sans"/>
              </a:rPr>
              <a:t>Cast,</a:t>
            </a:r>
          </a:p>
          <a:p>
            <a:r>
              <a:rPr lang="en-US" altLang="zh-CN" sz="1000">
                <a:latin typeface="Nunito Sans"/>
              </a:rPr>
              <a:t>Director,</a:t>
            </a:r>
          </a:p>
          <a:p>
            <a:r>
              <a:rPr lang="en-US" altLang="zh-CN" sz="1000">
                <a:latin typeface="Nunito Sans"/>
              </a:rPr>
              <a:t>Weighted vote</a:t>
            </a:r>
          </a:p>
        </p:txBody>
      </p:sp>
    </p:spTree>
    <p:extLst>
      <p:ext uri="{BB962C8B-B14F-4D97-AF65-F5344CB8AC3E}">
        <p14:creationId xmlns:p14="http://schemas.microsoft.com/office/powerpoint/2010/main" val="88461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500" fill="hold"/>
                                        <p:tgtEl>
                                          <p:spTgt spid="34"/>
                                        </p:tgtEl>
                                        <p:attrNameLst>
                                          <p:attrName>ppt_x</p:attrName>
                                        </p:attrNameLst>
                                      </p:cBhvr>
                                      <p:tavLst>
                                        <p:tav tm="0">
                                          <p:val>
                                            <p:strVal val="#ppt_x"/>
                                          </p:val>
                                        </p:tav>
                                        <p:tav tm="100000">
                                          <p:val>
                                            <p:strVal val="#ppt_x"/>
                                          </p:val>
                                        </p:tav>
                                      </p:tavLst>
                                    </p:anim>
                                    <p:anim calcmode="lin" valueType="num">
                                      <p:cBhvr additive="base">
                                        <p:cTn id="6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P spid="21" grpId="0" animBg="1"/>
      <p:bldP spid="32" grpId="0" animBg="1"/>
      <p:bldP spid="33" grpId="0" animBg="1"/>
      <p:bldP spid="34" grpId="0" animBg="1"/>
      <p:bldP spid="2"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5" name="副标题 4">
            <a:extLst>
              <a:ext uri="{FF2B5EF4-FFF2-40B4-BE49-F238E27FC236}">
                <a16:creationId xmlns:a16="http://schemas.microsoft.com/office/drawing/2014/main" id="{60CE1835-EAB1-A5FA-BDFD-7C79F8CBB702}"/>
              </a:ext>
            </a:extLst>
          </p:cNvPr>
          <p:cNvSpPr>
            <a:spLocks noGrp="1"/>
          </p:cNvSpPr>
          <p:nvPr>
            <p:ph type="subTitle" idx="5"/>
          </p:nvPr>
        </p:nvSpPr>
        <p:spPr>
          <a:xfrm>
            <a:off x="5301645" y="131593"/>
            <a:ext cx="2340859" cy="596059"/>
          </a:xfrm>
        </p:spPr>
        <p:txBody>
          <a:bodyPr/>
          <a:lstStyle/>
          <a:p>
            <a:pPr algn="ctr"/>
            <a:r>
              <a:rPr lang="zh-SG" altLang="en-US" sz="2400" b="1"/>
              <a:t>Loss Function</a:t>
            </a:r>
          </a:p>
        </p:txBody>
      </p:sp>
      <p:sp>
        <p:nvSpPr>
          <p:cNvPr id="15" name="副标题 14">
            <a:extLst>
              <a:ext uri="{FF2B5EF4-FFF2-40B4-BE49-F238E27FC236}">
                <a16:creationId xmlns:a16="http://schemas.microsoft.com/office/drawing/2014/main" id="{0176FF36-CADB-38C2-7F9F-CE88731D24B1}"/>
              </a:ext>
            </a:extLst>
          </p:cNvPr>
          <p:cNvSpPr>
            <a:spLocks noGrp="1"/>
          </p:cNvSpPr>
          <p:nvPr>
            <p:ph type="subTitle" idx="7"/>
          </p:nvPr>
        </p:nvSpPr>
        <p:spPr>
          <a:xfrm>
            <a:off x="923173" y="1366202"/>
            <a:ext cx="2343000" cy="440700"/>
          </a:xfrm>
        </p:spPr>
        <p:txBody>
          <a:bodyPr/>
          <a:lstStyle/>
          <a:p>
            <a:pPr algn="ctr"/>
            <a:r>
              <a:rPr lang="en-US" altLang="zh-SG"/>
              <a:t>MF-Baseline</a:t>
            </a:r>
            <a:endParaRPr lang="zh-SG" altLang="en-US"/>
          </a:p>
        </p:txBody>
      </p:sp>
      <p:sp>
        <p:nvSpPr>
          <p:cNvPr id="17" name="副标题 16">
            <a:extLst>
              <a:ext uri="{FF2B5EF4-FFF2-40B4-BE49-F238E27FC236}">
                <a16:creationId xmlns:a16="http://schemas.microsoft.com/office/drawing/2014/main" id="{9F16B735-02B1-88F5-A5B3-781D74B1E2F4}"/>
              </a:ext>
            </a:extLst>
          </p:cNvPr>
          <p:cNvSpPr>
            <a:spLocks noGrp="1"/>
          </p:cNvSpPr>
          <p:nvPr>
            <p:ph type="subTitle" idx="8"/>
          </p:nvPr>
        </p:nvSpPr>
        <p:spPr>
          <a:xfrm>
            <a:off x="929038" y="2588030"/>
            <a:ext cx="2343000" cy="440700"/>
          </a:xfrm>
        </p:spPr>
        <p:txBody>
          <a:bodyPr/>
          <a:lstStyle/>
          <a:p>
            <a:pPr algn="ctr"/>
            <a:r>
              <a:rPr lang="en-US" altLang="zh-SG"/>
              <a:t>WMF</a:t>
            </a:r>
            <a:endParaRPr lang="zh-SG" altLang="en-US"/>
          </a:p>
        </p:txBody>
      </p:sp>
      <p:sp>
        <p:nvSpPr>
          <p:cNvPr id="19" name="副标题 18">
            <a:extLst>
              <a:ext uri="{FF2B5EF4-FFF2-40B4-BE49-F238E27FC236}">
                <a16:creationId xmlns:a16="http://schemas.microsoft.com/office/drawing/2014/main" id="{17DDA1BB-796C-434A-A80D-62DE68630BD5}"/>
              </a:ext>
            </a:extLst>
          </p:cNvPr>
          <p:cNvSpPr>
            <a:spLocks noGrp="1"/>
          </p:cNvSpPr>
          <p:nvPr>
            <p:ph type="subTitle" idx="9"/>
          </p:nvPr>
        </p:nvSpPr>
        <p:spPr>
          <a:xfrm>
            <a:off x="923830" y="3939922"/>
            <a:ext cx="2343000" cy="440700"/>
          </a:xfrm>
        </p:spPr>
        <p:txBody>
          <a:bodyPr/>
          <a:lstStyle/>
          <a:p>
            <a:pPr algn="ctr"/>
            <a:r>
              <a:rPr lang="en-US" altLang="zh-SG"/>
              <a:t>NCF</a:t>
            </a:r>
            <a:endParaRPr lang="zh-SG" altLang="en-US"/>
          </a:p>
        </p:txBody>
      </p:sp>
      <p:cxnSp>
        <p:nvCxnSpPr>
          <p:cNvPr id="4" name="Straight Connector 3">
            <a:extLst>
              <a:ext uri="{FF2B5EF4-FFF2-40B4-BE49-F238E27FC236}">
                <a16:creationId xmlns:a16="http://schemas.microsoft.com/office/drawing/2014/main" id="{46F73CE6-BFE3-94FE-BA81-561F9C22F222}"/>
              </a:ext>
            </a:extLst>
          </p:cNvPr>
          <p:cNvCxnSpPr/>
          <p:nvPr/>
        </p:nvCxnSpPr>
        <p:spPr>
          <a:xfrm>
            <a:off x="4058349" y="11037"/>
            <a:ext cx="14369" cy="5151380"/>
          </a:xfrm>
          <a:prstGeom prst="line">
            <a:avLst/>
          </a:prstGeom>
          <a:ln w="19050"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副标题 13">
            <a:extLst>
              <a:ext uri="{FF2B5EF4-FFF2-40B4-BE49-F238E27FC236}">
                <a16:creationId xmlns:a16="http://schemas.microsoft.com/office/drawing/2014/main" id="{C9C280D0-7407-1056-9B68-CAD090C23BC8}"/>
              </a:ext>
            </a:extLst>
          </p:cNvPr>
          <p:cNvSpPr>
            <a:spLocks noGrp="1"/>
          </p:cNvSpPr>
          <p:nvPr>
            <p:ph type="subTitle" idx="15"/>
          </p:nvPr>
        </p:nvSpPr>
        <p:spPr>
          <a:xfrm>
            <a:off x="273785" y="101466"/>
            <a:ext cx="3645203" cy="624395"/>
          </a:xfrm>
        </p:spPr>
        <p:txBody>
          <a:bodyPr/>
          <a:lstStyle/>
          <a:p>
            <a:r>
              <a:rPr lang="zh-CN" altLang="en-US" sz="2400"/>
              <a:t>Models based on MF</a:t>
            </a:r>
          </a:p>
        </p:txBody>
      </p:sp>
      <p:pic>
        <p:nvPicPr>
          <p:cNvPr id="16" name="图片 15">
            <a:extLst>
              <a:ext uri="{FF2B5EF4-FFF2-40B4-BE49-F238E27FC236}">
                <a16:creationId xmlns:a16="http://schemas.microsoft.com/office/drawing/2014/main" id="{1D115810-9BE2-15F6-74E6-496BBCC73CF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100000"/>
                    </a14:imgEffect>
                  </a14:imgLayer>
                </a14:imgProps>
              </a:ext>
            </a:extLst>
          </a:blip>
          <a:stretch>
            <a:fillRect/>
          </a:stretch>
        </p:blipFill>
        <p:spPr>
          <a:xfrm>
            <a:off x="4697049" y="1252717"/>
            <a:ext cx="3153104" cy="553075"/>
          </a:xfrm>
          <a:prstGeom prst="rect">
            <a:avLst/>
          </a:prstGeom>
        </p:spPr>
      </p:pic>
      <p:pic>
        <p:nvPicPr>
          <p:cNvPr id="24" name="图片 23" descr="图示&#10;&#10;已自动生成说明">
            <a:extLst>
              <a:ext uri="{FF2B5EF4-FFF2-40B4-BE49-F238E27FC236}">
                <a16:creationId xmlns:a16="http://schemas.microsoft.com/office/drawing/2014/main" id="{EACA8F45-064B-CFB4-EBC1-F76AF4BE16C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100000"/>
                    </a14:imgEffect>
                  </a14:imgLayer>
                </a14:imgProps>
              </a:ext>
            </a:extLst>
          </a:blip>
          <a:stretch>
            <a:fillRect/>
          </a:stretch>
        </p:blipFill>
        <p:spPr>
          <a:xfrm>
            <a:off x="4229100" y="2071195"/>
            <a:ext cx="4840014" cy="1324304"/>
          </a:xfrm>
          <a:prstGeom prst="rect">
            <a:avLst/>
          </a:prstGeom>
        </p:spPr>
      </p:pic>
      <p:pic>
        <p:nvPicPr>
          <p:cNvPr id="29" name="图片 28" descr="文本&#10;&#10;已自动生成说明">
            <a:extLst>
              <a:ext uri="{FF2B5EF4-FFF2-40B4-BE49-F238E27FC236}">
                <a16:creationId xmlns:a16="http://schemas.microsoft.com/office/drawing/2014/main" id="{A67D46B6-2F11-2EB3-7E03-625E0C3B04EF}"/>
              </a:ext>
            </a:extLst>
          </p:cNvPr>
          <p:cNvPicPr>
            <a:picLocks noChangeAspect="1"/>
          </p:cNvPicPr>
          <p:nvPr/>
        </p:nvPicPr>
        <p:blipFill>
          <a:blip r:embed="rId7"/>
          <a:stretch>
            <a:fillRect/>
          </a:stretch>
        </p:blipFill>
        <p:spPr>
          <a:xfrm>
            <a:off x="4570640" y="3786868"/>
            <a:ext cx="3876675" cy="749754"/>
          </a:xfrm>
          <a:prstGeom prst="rect">
            <a:avLst/>
          </a:prstGeom>
        </p:spPr>
      </p:pic>
    </p:spTree>
    <p:extLst>
      <p:ext uri="{BB962C8B-B14F-4D97-AF65-F5344CB8AC3E}">
        <p14:creationId xmlns:p14="http://schemas.microsoft.com/office/powerpoint/2010/main" val="1265450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9" name="Google Shape;1829;p33"/>
          <p:cNvSpPr txBox="1">
            <a:spLocks noGrp="1"/>
          </p:cNvSpPr>
          <p:nvPr>
            <p:ph type="title"/>
          </p:nvPr>
        </p:nvSpPr>
        <p:spPr>
          <a:xfrm>
            <a:off x="720000" y="159275"/>
            <a:ext cx="7704000" cy="572700"/>
          </a:xfrm>
          <a:prstGeom prst="rect">
            <a:avLst/>
          </a:prstGeom>
        </p:spPr>
        <p:txBody>
          <a:bodyPr spcFirstLastPara="1" wrap="square" lIns="91425" tIns="91425" rIns="91425" bIns="91425" anchor="t" anchorCtr="0">
            <a:noAutofit/>
          </a:bodyPr>
          <a:lstStyle/>
          <a:p>
            <a:r>
              <a:rPr lang="en"/>
              <a:t>Content-Based Recommendation</a:t>
            </a:r>
          </a:p>
        </p:txBody>
      </p:sp>
      <p:pic>
        <p:nvPicPr>
          <p:cNvPr id="2" name="图片 1">
            <a:extLst>
              <a:ext uri="{FF2B5EF4-FFF2-40B4-BE49-F238E27FC236}">
                <a16:creationId xmlns:a16="http://schemas.microsoft.com/office/drawing/2014/main" id="{2B8B25B0-14B4-0AF0-E2CB-88DAEC36417A}"/>
              </a:ext>
            </a:extLst>
          </p:cNvPr>
          <p:cNvPicPr>
            <a:picLocks noChangeAspect="1"/>
          </p:cNvPicPr>
          <p:nvPr/>
        </p:nvPicPr>
        <p:blipFill>
          <a:blip r:embed="rId3"/>
          <a:stretch>
            <a:fillRect/>
          </a:stretch>
        </p:blipFill>
        <p:spPr>
          <a:xfrm>
            <a:off x="5820385" y="3062288"/>
            <a:ext cx="2980789" cy="2083255"/>
          </a:xfrm>
          <a:prstGeom prst="rect">
            <a:avLst/>
          </a:prstGeom>
        </p:spPr>
      </p:pic>
      <p:pic>
        <p:nvPicPr>
          <p:cNvPr id="4" name="图片 3" descr="图形用户界面, 应用程序&#10;&#10;已自动生成说明">
            <a:extLst>
              <a:ext uri="{FF2B5EF4-FFF2-40B4-BE49-F238E27FC236}">
                <a16:creationId xmlns:a16="http://schemas.microsoft.com/office/drawing/2014/main" id="{B4377AB1-4B99-919C-1B2D-E91DAC6BE546}"/>
              </a:ext>
            </a:extLst>
          </p:cNvPr>
          <p:cNvPicPr>
            <a:picLocks noChangeAspect="1"/>
          </p:cNvPicPr>
          <p:nvPr/>
        </p:nvPicPr>
        <p:blipFill>
          <a:blip r:embed="rId4"/>
          <a:stretch>
            <a:fillRect/>
          </a:stretch>
        </p:blipFill>
        <p:spPr>
          <a:xfrm>
            <a:off x="257175" y="1359212"/>
            <a:ext cx="8458200" cy="882024"/>
          </a:xfrm>
          <a:prstGeom prst="rect">
            <a:avLst/>
          </a:prstGeom>
        </p:spPr>
      </p:pic>
      <p:pic>
        <p:nvPicPr>
          <p:cNvPr id="6" name="图片 5" descr="文本&#10;&#10;已自动生成说明">
            <a:extLst>
              <a:ext uri="{FF2B5EF4-FFF2-40B4-BE49-F238E27FC236}">
                <a16:creationId xmlns:a16="http://schemas.microsoft.com/office/drawing/2014/main" id="{EB349904-CB51-6242-7942-7791291162BB}"/>
              </a:ext>
            </a:extLst>
          </p:cNvPr>
          <p:cNvPicPr>
            <a:picLocks noChangeAspect="1"/>
          </p:cNvPicPr>
          <p:nvPr/>
        </p:nvPicPr>
        <p:blipFill>
          <a:blip r:embed="rId5"/>
          <a:stretch>
            <a:fillRect/>
          </a:stretch>
        </p:blipFill>
        <p:spPr>
          <a:xfrm>
            <a:off x="719138" y="3395454"/>
            <a:ext cx="4019550" cy="1005305"/>
          </a:xfrm>
          <a:prstGeom prst="rect">
            <a:avLst/>
          </a:prstGeom>
        </p:spPr>
      </p:pic>
      <p:sp>
        <p:nvSpPr>
          <p:cNvPr id="8" name="文本框 7">
            <a:extLst>
              <a:ext uri="{FF2B5EF4-FFF2-40B4-BE49-F238E27FC236}">
                <a16:creationId xmlns:a16="http://schemas.microsoft.com/office/drawing/2014/main" id="{B2FE2007-D58A-77D8-4CD0-998177C2B865}"/>
              </a:ext>
            </a:extLst>
          </p:cNvPr>
          <p:cNvSpPr txBox="1"/>
          <p:nvPr/>
        </p:nvSpPr>
        <p:spPr>
          <a:xfrm>
            <a:off x="6886575" y="2571750"/>
            <a:ext cx="9620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b="1"/>
              <a:t>Example</a:t>
            </a:r>
          </a:p>
        </p:txBody>
      </p:sp>
      <p:sp>
        <p:nvSpPr>
          <p:cNvPr id="10" name="文本框 9">
            <a:extLst>
              <a:ext uri="{FF2B5EF4-FFF2-40B4-BE49-F238E27FC236}">
                <a16:creationId xmlns:a16="http://schemas.microsoft.com/office/drawing/2014/main" id="{CC5E63AF-6CC2-0264-8697-545FF775C436}"/>
              </a:ext>
            </a:extLst>
          </p:cNvPr>
          <p:cNvSpPr txBox="1"/>
          <p:nvPr/>
        </p:nvSpPr>
        <p:spPr>
          <a:xfrm>
            <a:off x="1981199" y="2909887"/>
            <a:ext cx="19050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b="1"/>
              <a:t>Cos similarity</a:t>
            </a:r>
          </a:p>
        </p:txBody>
      </p:sp>
      <p:sp>
        <p:nvSpPr>
          <p:cNvPr id="12" name="文本框 11">
            <a:extLst>
              <a:ext uri="{FF2B5EF4-FFF2-40B4-BE49-F238E27FC236}">
                <a16:creationId xmlns:a16="http://schemas.microsoft.com/office/drawing/2014/main" id="{F6013EC6-839D-6338-08C4-915B9DF4910A}"/>
              </a:ext>
            </a:extLst>
          </p:cNvPr>
          <p:cNvSpPr txBox="1"/>
          <p:nvPr/>
        </p:nvSpPr>
        <p:spPr>
          <a:xfrm>
            <a:off x="3248024" y="909637"/>
            <a:ext cx="21621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b="1"/>
              <a:t>Features for Vectorzier</a:t>
            </a:r>
            <a:endParaRPr lang="zh-CN" altLang="en-US"/>
          </a:p>
        </p:txBody>
      </p:sp>
    </p:spTree>
    <p:extLst>
      <p:ext uri="{BB962C8B-B14F-4D97-AF65-F5344CB8AC3E}">
        <p14:creationId xmlns:p14="http://schemas.microsoft.com/office/powerpoint/2010/main" val="1626791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a:extLst>
              <a:ext uri="{FF2B5EF4-FFF2-40B4-BE49-F238E27FC236}">
                <a16:creationId xmlns:a16="http://schemas.microsoft.com/office/drawing/2014/main" id="{D7516ED7-48D4-49F2-CDDA-6C0C22ED6615}"/>
              </a:ext>
            </a:extLst>
          </p:cNvPr>
          <p:cNvSpPr>
            <a:spLocks noGrp="1"/>
          </p:cNvSpPr>
          <p:nvPr>
            <p:ph type="title"/>
          </p:nvPr>
        </p:nvSpPr>
        <p:spPr>
          <a:xfrm>
            <a:off x="1691550" y="159275"/>
            <a:ext cx="6313350" cy="1125150"/>
          </a:xfrm>
        </p:spPr>
        <p:txBody>
          <a:bodyPr/>
          <a:lstStyle/>
          <a:p>
            <a:r>
              <a:rPr lang="zh-CN" altLang="en-US"/>
              <a:t>CTR(Collaborative Topic Regression)</a:t>
            </a:r>
          </a:p>
        </p:txBody>
      </p:sp>
      <p:pic>
        <p:nvPicPr>
          <p:cNvPr id="17" name="图片 16" descr="图示, 日程表&#10;&#10;已自动生成说明">
            <a:extLst>
              <a:ext uri="{FF2B5EF4-FFF2-40B4-BE49-F238E27FC236}">
                <a16:creationId xmlns:a16="http://schemas.microsoft.com/office/drawing/2014/main" id="{0A69BDE0-A9DC-90D5-5722-A2E3FFD30FFB}"/>
              </a:ext>
            </a:extLst>
          </p:cNvPr>
          <p:cNvPicPr>
            <a:picLocks noChangeAspect="1"/>
          </p:cNvPicPr>
          <p:nvPr/>
        </p:nvPicPr>
        <p:blipFill>
          <a:blip r:embed="rId3"/>
          <a:stretch>
            <a:fillRect/>
          </a:stretch>
        </p:blipFill>
        <p:spPr>
          <a:xfrm>
            <a:off x="4641101" y="1552575"/>
            <a:ext cx="4086135" cy="2409825"/>
          </a:xfrm>
          <a:prstGeom prst="rect">
            <a:avLst/>
          </a:prstGeom>
        </p:spPr>
      </p:pic>
      <p:sp>
        <p:nvSpPr>
          <p:cNvPr id="18" name="文本框 17">
            <a:extLst>
              <a:ext uri="{FF2B5EF4-FFF2-40B4-BE49-F238E27FC236}">
                <a16:creationId xmlns:a16="http://schemas.microsoft.com/office/drawing/2014/main" id="{6F9D09BE-970C-0755-5EDD-755AA4880B12}"/>
              </a:ext>
            </a:extLst>
          </p:cNvPr>
          <p:cNvSpPr txBox="1"/>
          <p:nvPr/>
        </p:nvSpPr>
        <p:spPr>
          <a:xfrm>
            <a:off x="6115050" y="976311"/>
            <a:ext cx="17526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sz="2400" b="1"/>
              <a:t>LDA</a:t>
            </a:r>
          </a:p>
        </p:txBody>
      </p:sp>
      <p:sp>
        <p:nvSpPr>
          <p:cNvPr id="20" name="文本框 19">
            <a:extLst>
              <a:ext uri="{FF2B5EF4-FFF2-40B4-BE49-F238E27FC236}">
                <a16:creationId xmlns:a16="http://schemas.microsoft.com/office/drawing/2014/main" id="{8F8971DC-70AF-EC79-E1E5-7FD02FD36422}"/>
              </a:ext>
            </a:extLst>
          </p:cNvPr>
          <p:cNvSpPr txBox="1"/>
          <p:nvPr/>
        </p:nvSpPr>
        <p:spPr>
          <a:xfrm>
            <a:off x="1495425" y="1071561"/>
            <a:ext cx="17526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sz="2400" b="1"/>
              <a:t>MF</a:t>
            </a:r>
          </a:p>
        </p:txBody>
      </p:sp>
      <p:pic>
        <p:nvPicPr>
          <p:cNvPr id="21" name="图片 20" descr="图示, 示意图&#10;&#10;已自动生成说明">
            <a:extLst>
              <a:ext uri="{FF2B5EF4-FFF2-40B4-BE49-F238E27FC236}">
                <a16:creationId xmlns:a16="http://schemas.microsoft.com/office/drawing/2014/main" id="{A2978DE2-DB36-52AC-E9C4-CA74721FEFF8}"/>
              </a:ext>
            </a:extLst>
          </p:cNvPr>
          <p:cNvPicPr>
            <a:picLocks noChangeAspect="1"/>
          </p:cNvPicPr>
          <p:nvPr/>
        </p:nvPicPr>
        <p:blipFill>
          <a:blip r:embed="rId4"/>
          <a:stretch>
            <a:fillRect/>
          </a:stretch>
        </p:blipFill>
        <p:spPr>
          <a:xfrm>
            <a:off x="2562225" y="4204422"/>
            <a:ext cx="3371850" cy="782782"/>
          </a:xfrm>
          <a:prstGeom prst="rect">
            <a:avLst/>
          </a:prstGeom>
        </p:spPr>
      </p:pic>
      <p:pic>
        <p:nvPicPr>
          <p:cNvPr id="22" name="图片 21">
            <a:extLst>
              <a:ext uri="{FF2B5EF4-FFF2-40B4-BE49-F238E27FC236}">
                <a16:creationId xmlns:a16="http://schemas.microsoft.com/office/drawing/2014/main" id="{8E936ED6-BFCB-B042-A6A6-BB13E61DE5CD}"/>
              </a:ext>
            </a:extLst>
          </p:cNvPr>
          <p:cNvPicPr>
            <a:picLocks noChangeAspect="1"/>
          </p:cNvPicPr>
          <p:nvPr/>
        </p:nvPicPr>
        <p:blipFill>
          <a:blip r:embed="rId5"/>
          <a:stretch>
            <a:fillRect/>
          </a:stretch>
        </p:blipFill>
        <p:spPr>
          <a:xfrm>
            <a:off x="502104" y="1533525"/>
            <a:ext cx="2843893" cy="2424112"/>
          </a:xfrm>
          <a:prstGeom prst="rect">
            <a:avLst/>
          </a:prstGeom>
        </p:spPr>
      </p:pic>
      <p:sp>
        <p:nvSpPr>
          <p:cNvPr id="24" name="箭头: 左右 23">
            <a:extLst>
              <a:ext uri="{FF2B5EF4-FFF2-40B4-BE49-F238E27FC236}">
                <a16:creationId xmlns:a16="http://schemas.microsoft.com/office/drawing/2014/main" id="{677CEB18-6DCB-707F-58A7-09514C21D673}"/>
              </a:ext>
            </a:extLst>
          </p:cNvPr>
          <p:cNvSpPr/>
          <p:nvPr/>
        </p:nvSpPr>
        <p:spPr>
          <a:xfrm>
            <a:off x="3571875" y="2747961"/>
            <a:ext cx="781050" cy="2286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3C3F52D7-D768-09BE-45D0-58AF28E6A497}"/>
              </a:ext>
            </a:extLst>
          </p:cNvPr>
          <p:cNvSpPr txBox="1"/>
          <p:nvPr/>
        </p:nvSpPr>
        <p:spPr>
          <a:xfrm>
            <a:off x="1314449" y="4438650"/>
            <a:ext cx="16287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b="1"/>
              <a:t>Loss:</a:t>
            </a:r>
          </a:p>
        </p:txBody>
      </p:sp>
    </p:spTree>
    <p:extLst>
      <p:ext uri="{BB962C8B-B14F-4D97-AF65-F5344CB8AC3E}">
        <p14:creationId xmlns:p14="http://schemas.microsoft.com/office/powerpoint/2010/main" val="1030508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9" name="Google Shape;1829;p33"/>
          <p:cNvSpPr txBox="1">
            <a:spLocks noGrp="1"/>
          </p:cNvSpPr>
          <p:nvPr>
            <p:ph type="title"/>
          </p:nvPr>
        </p:nvSpPr>
        <p:spPr>
          <a:xfrm>
            <a:off x="3887062" y="235475"/>
            <a:ext cx="826950" cy="572700"/>
          </a:xfrm>
          <a:prstGeom prst="rect">
            <a:avLst/>
          </a:prstGeom>
        </p:spPr>
        <p:txBody>
          <a:bodyPr spcFirstLastPara="1" wrap="square" lIns="91425" tIns="91425" rIns="91425" bIns="91425" anchor="t" anchorCtr="0">
            <a:noAutofit/>
          </a:bodyPr>
          <a:lstStyle/>
          <a:p>
            <a:r>
              <a:rPr lang="en"/>
              <a:t>FM</a:t>
            </a:r>
          </a:p>
        </p:txBody>
      </p:sp>
      <p:pic>
        <p:nvPicPr>
          <p:cNvPr id="3" name="图片 2" descr="图片包含 表格&#10;&#10;已自动生成说明">
            <a:extLst>
              <a:ext uri="{FF2B5EF4-FFF2-40B4-BE49-F238E27FC236}">
                <a16:creationId xmlns:a16="http://schemas.microsoft.com/office/drawing/2014/main" id="{4F9219DD-AB61-2D65-A0A1-E12002C48227}"/>
              </a:ext>
            </a:extLst>
          </p:cNvPr>
          <p:cNvPicPr>
            <a:picLocks noChangeAspect="1"/>
          </p:cNvPicPr>
          <p:nvPr/>
        </p:nvPicPr>
        <p:blipFill>
          <a:blip r:embed="rId3"/>
          <a:stretch>
            <a:fillRect/>
          </a:stretch>
        </p:blipFill>
        <p:spPr>
          <a:xfrm>
            <a:off x="1595438" y="810305"/>
            <a:ext cx="5410200" cy="2770415"/>
          </a:xfrm>
          <a:prstGeom prst="rect">
            <a:avLst/>
          </a:prstGeom>
        </p:spPr>
      </p:pic>
      <p:pic>
        <p:nvPicPr>
          <p:cNvPr id="7" name="图片 6" descr="图示, 示意图&#10;&#10;已自动生成说明">
            <a:extLst>
              <a:ext uri="{FF2B5EF4-FFF2-40B4-BE49-F238E27FC236}">
                <a16:creationId xmlns:a16="http://schemas.microsoft.com/office/drawing/2014/main" id="{9F7BDF82-E0A3-7963-FFE3-2D95DC9CC73A}"/>
              </a:ext>
            </a:extLst>
          </p:cNvPr>
          <p:cNvPicPr>
            <a:picLocks noChangeAspect="1"/>
          </p:cNvPicPr>
          <p:nvPr/>
        </p:nvPicPr>
        <p:blipFill>
          <a:blip r:embed="rId4"/>
          <a:stretch>
            <a:fillRect/>
          </a:stretch>
        </p:blipFill>
        <p:spPr>
          <a:xfrm>
            <a:off x="1595438" y="3772615"/>
            <a:ext cx="5562600" cy="1141571"/>
          </a:xfrm>
          <a:prstGeom prst="rect">
            <a:avLst/>
          </a:prstGeom>
        </p:spPr>
      </p:pic>
    </p:spTree>
    <p:extLst>
      <p:ext uri="{BB962C8B-B14F-4D97-AF65-F5344CB8AC3E}">
        <p14:creationId xmlns:p14="http://schemas.microsoft.com/office/powerpoint/2010/main" val="561500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62330A-9F10-262E-BBB3-AE71457E7692}"/>
              </a:ext>
            </a:extLst>
          </p:cNvPr>
          <p:cNvSpPr>
            <a:spLocks noGrp="1"/>
          </p:cNvSpPr>
          <p:nvPr>
            <p:ph type="title"/>
          </p:nvPr>
        </p:nvSpPr>
        <p:spPr>
          <a:xfrm>
            <a:off x="5163412" y="568850"/>
            <a:ext cx="1750876" cy="572700"/>
          </a:xfrm>
        </p:spPr>
        <p:txBody>
          <a:bodyPr/>
          <a:lstStyle/>
          <a:p>
            <a:r>
              <a:rPr lang="zh-CN" altLang="en-US"/>
              <a:t>DeepFM</a:t>
            </a:r>
          </a:p>
        </p:txBody>
      </p:sp>
      <p:pic>
        <p:nvPicPr>
          <p:cNvPr id="8" name="图片 7">
            <a:extLst>
              <a:ext uri="{FF2B5EF4-FFF2-40B4-BE49-F238E27FC236}">
                <a16:creationId xmlns:a16="http://schemas.microsoft.com/office/drawing/2014/main" id="{0CDDD8C2-1819-54D3-F1BA-448EC0068A9D}"/>
              </a:ext>
            </a:extLst>
          </p:cNvPr>
          <p:cNvPicPr>
            <a:picLocks noChangeAspect="1"/>
          </p:cNvPicPr>
          <p:nvPr/>
        </p:nvPicPr>
        <p:blipFill>
          <a:blip r:embed="rId3"/>
          <a:stretch>
            <a:fillRect/>
          </a:stretch>
        </p:blipFill>
        <p:spPr>
          <a:xfrm>
            <a:off x="3864032" y="1287916"/>
            <a:ext cx="4654436" cy="3384097"/>
          </a:xfrm>
          <a:prstGeom prst="rect">
            <a:avLst/>
          </a:prstGeom>
        </p:spPr>
      </p:pic>
      <p:pic>
        <p:nvPicPr>
          <p:cNvPr id="9" name="图片 8" descr="文本&#10;&#10;已自动生成说明">
            <a:extLst>
              <a:ext uri="{FF2B5EF4-FFF2-40B4-BE49-F238E27FC236}">
                <a16:creationId xmlns:a16="http://schemas.microsoft.com/office/drawing/2014/main" id="{8AC54D65-7DDF-A971-98E4-E91565B596AE}"/>
              </a:ext>
            </a:extLst>
          </p:cNvPr>
          <p:cNvPicPr>
            <a:picLocks noChangeAspect="1"/>
          </p:cNvPicPr>
          <p:nvPr/>
        </p:nvPicPr>
        <p:blipFill>
          <a:blip r:embed="rId4"/>
          <a:stretch>
            <a:fillRect/>
          </a:stretch>
        </p:blipFill>
        <p:spPr>
          <a:xfrm>
            <a:off x="833438" y="1200150"/>
            <a:ext cx="1885950" cy="785813"/>
          </a:xfrm>
          <a:prstGeom prst="rect">
            <a:avLst/>
          </a:prstGeom>
        </p:spPr>
      </p:pic>
      <p:pic>
        <p:nvPicPr>
          <p:cNvPr id="10" name="图片 9" descr="文本&#10;&#10;已自动生成说明">
            <a:extLst>
              <a:ext uri="{FF2B5EF4-FFF2-40B4-BE49-F238E27FC236}">
                <a16:creationId xmlns:a16="http://schemas.microsoft.com/office/drawing/2014/main" id="{A28F550A-0AD9-F2C1-E3EA-3521B096E309}"/>
              </a:ext>
            </a:extLst>
          </p:cNvPr>
          <p:cNvPicPr>
            <a:picLocks noChangeAspect="1"/>
          </p:cNvPicPr>
          <p:nvPr/>
        </p:nvPicPr>
        <p:blipFill>
          <a:blip r:embed="rId5"/>
          <a:stretch>
            <a:fillRect/>
          </a:stretch>
        </p:blipFill>
        <p:spPr>
          <a:xfrm>
            <a:off x="842963" y="2809875"/>
            <a:ext cx="1876425" cy="1552575"/>
          </a:xfrm>
          <a:prstGeom prst="rect">
            <a:avLst/>
          </a:prstGeom>
        </p:spPr>
      </p:pic>
      <p:sp>
        <p:nvSpPr>
          <p:cNvPr id="11" name="文本框 10">
            <a:extLst>
              <a:ext uri="{FF2B5EF4-FFF2-40B4-BE49-F238E27FC236}">
                <a16:creationId xmlns:a16="http://schemas.microsoft.com/office/drawing/2014/main" id="{36F28504-0AEE-DD8E-D9DE-31DFC806B876}"/>
              </a:ext>
            </a:extLst>
          </p:cNvPr>
          <p:cNvSpPr txBox="1"/>
          <p:nvPr/>
        </p:nvSpPr>
        <p:spPr>
          <a:xfrm>
            <a:off x="704850" y="828674"/>
            <a:ext cx="27527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b="1"/>
              <a:t>Lower order features(FM):</a:t>
            </a:r>
            <a:endParaRPr lang="zh-CN" altLang="en-US"/>
          </a:p>
        </p:txBody>
      </p:sp>
      <p:sp>
        <p:nvSpPr>
          <p:cNvPr id="13" name="文本框 12">
            <a:extLst>
              <a:ext uri="{FF2B5EF4-FFF2-40B4-BE49-F238E27FC236}">
                <a16:creationId xmlns:a16="http://schemas.microsoft.com/office/drawing/2014/main" id="{38AE239F-0459-3D2F-D08D-673F6D927429}"/>
              </a:ext>
            </a:extLst>
          </p:cNvPr>
          <p:cNvSpPr txBox="1"/>
          <p:nvPr/>
        </p:nvSpPr>
        <p:spPr>
          <a:xfrm>
            <a:off x="533400" y="2390773"/>
            <a:ext cx="26574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b="1"/>
              <a:t>Higher order features(DNN):</a:t>
            </a:r>
            <a:endParaRPr lang="zh-CN" altLang="en-US"/>
          </a:p>
        </p:txBody>
      </p:sp>
    </p:spTree>
    <p:extLst>
      <p:ext uri="{BB962C8B-B14F-4D97-AF65-F5344CB8AC3E}">
        <p14:creationId xmlns:p14="http://schemas.microsoft.com/office/powerpoint/2010/main" val="3513847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3"/>
        <p:cNvGrpSpPr/>
        <p:nvPr/>
      </p:nvGrpSpPr>
      <p:grpSpPr>
        <a:xfrm>
          <a:off x="0" y="0"/>
          <a:ext cx="0" cy="0"/>
          <a:chOff x="0" y="0"/>
          <a:chExt cx="0" cy="0"/>
        </a:xfrm>
      </p:grpSpPr>
      <p:sp>
        <p:nvSpPr>
          <p:cNvPr id="1844" name="Google Shape;1844;p34"/>
          <p:cNvSpPr txBox="1">
            <a:spLocks noGrp="1"/>
          </p:cNvSpPr>
          <p:nvPr>
            <p:ph type="title"/>
          </p:nvPr>
        </p:nvSpPr>
        <p:spPr>
          <a:xfrm>
            <a:off x="2283750" y="1386775"/>
            <a:ext cx="4767600" cy="2370000"/>
          </a:xfrm>
          <a:prstGeom prst="rect">
            <a:avLst/>
          </a:prstGeom>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rgbClr val="F9F6EF"/>
              </a:buClr>
              <a:buSzPts val="6000"/>
              <a:buFont typeface="Montserrat"/>
              <a:buNone/>
              <a:tabLst/>
              <a:defRPr/>
            </a:pPr>
            <a:r>
              <a:rPr kumimoji="0" lang="en" altLang="zh-SG" sz="6000" b="1" i="0" u="none" strike="noStrike" kern="0" cap="none" spc="0" normalizeH="0" baseline="0" noProof="0">
                <a:ln>
                  <a:noFill/>
                </a:ln>
                <a:solidFill>
                  <a:srgbClr val="FF4001"/>
                </a:solidFill>
                <a:effectLst/>
                <a:uLnTx/>
                <a:uFillTx/>
                <a:latin typeface="Montserrat"/>
                <a:sym typeface="Montserrat"/>
              </a:rPr>
              <a:t>04</a:t>
            </a:r>
            <a:br>
              <a:rPr kumimoji="0" lang="en" altLang="zh-SG" sz="6000" b="1" i="0" u="none" strike="noStrike" kern="0" cap="none" spc="0" normalizeH="0" baseline="0" noProof="0">
                <a:ln>
                  <a:noFill/>
                </a:ln>
                <a:solidFill>
                  <a:srgbClr val="FF4001"/>
                </a:solidFill>
                <a:effectLst/>
                <a:uLnTx/>
                <a:uFillTx/>
                <a:latin typeface="Montserrat"/>
                <a:sym typeface="Montserrat"/>
              </a:rPr>
            </a:br>
            <a:r>
              <a:rPr lang="en" altLang="zh-SG"/>
              <a:t>Results</a:t>
            </a:r>
            <a:br>
              <a:rPr lang="en" altLang="zh-SG"/>
            </a:br>
            <a:r>
              <a:rPr lang="en" altLang="zh-SG"/>
              <a:t>and</a:t>
            </a:r>
            <a:br>
              <a:rPr lang="en" altLang="zh-SG"/>
            </a:br>
            <a:r>
              <a:rPr lang="en" altLang="zh-SG"/>
              <a:t>Comparison</a:t>
            </a:r>
            <a:endParaRPr lang="en-US"/>
          </a:p>
        </p:txBody>
      </p:sp>
    </p:spTree>
    <p:extLst>
      <p:ext uri="{BB962C8B-B14F-4D97-AF65-F5344CB8AC3E}">
        <p14:creationId xmlns:p14="http://schemas.microsoft.com/office/powerpoint/2010/main" val="2001615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6"/>
        <p:cNvGrpSpPr/>
        <p:nvPr/>
      </p:nvGrpSpPr>
      <p:grpSpPr>
        <a:xfrm>
          <a:off x="0" y="0"/>
          <a:ext cx="0" cy="0"/>
          <a:chOff x="0" y="0"/>
          <a:chExt cx="0" cy="0"/>
        </a:xfrm>
      </p:grpSpPr>
      <p:sp>
        <p:nvSpPr>
          <p:cNvPr id="2227" name="Google Shape;222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Results and Comparison</a:t>
            </a:r>
            <a:endParaRPr lang="en" b="0">
              <a:solidFill>
                <a:srgbClr val="000000"/>
              </a:solidFill>
            </a:endParaRPr>
          </a:p>
          <a:p>
            <a:pPr marL="0" lvl="0" indent="0" algn="l">
              <a:spcBef>
                <a:spcPts val="0"/>
              </a:spcBef>
              <a:spcAft>
                <a:spcPts val="0"/>
              </a:spcAft>
              <a:buNone/>
            </a:pPr>
            <a:endParaRPr lang="en"/>
          </a:p>
        </p:txBody>
      </p:sp>
      <p:graphicFrame>
        <p:nvGraphicFramePr>
          <p:cNvPr id="2228" name="Google Shape;2228;p42"/>
          <p:cNvGraphicFramePr/>
          <p:nvPr>
            <p:extLst>
              <p:ext uri="{D42A27DB-BD31-4B8C-83A1-F6EECF244321}">
                <p14:modId xmlns:p14="http://schemas.microsoft.com/office/powerpoint/2010/main" val="1943028427"/>
              </p:ext>
            </p:extLst>
          </p:nvPr>
        </p:nvGraphicFramePr>
        <p:xfrm>
          <a:off x="718236" y="1359243"/>
          <a:ext cx="7570838" cy="2677500"/>
        </p:xfrm>
        <a:graphic>
          <a:graphicData uri="http://schemas.openxmlformats.org/drawingml/2006/table">
            <a:tbl>
              <a:tblPr>
                <a:noFill/>
                <a:tableStyleId>{CD0F3B79-788D-4C35-A4E3-F421C03D1949}</a:tableStyleId>
              </a:tblPr>
              <a:tblGrid>
                <a:gridCol w="1269938">
                  <a:extLst>
                    <a:ext uri="{9D8B030D-6E8A-4147-A177-3AD203B41FA5}">
                      <a16:colId xmlns:a16="http://schemas.microsoft.com/office/drawing/2014/main" val="20000"/>
                    </a:ext>
                  </a:extLst>
                </a:gridCol>
                <a:gridCol w="1575225">
                  <a:extLst>
                    <a:ext uri="{9D8B030D-6E8A-4147-A177-3AD203B41FA5}">
                      <a16:colId xmlns:a16="http://schemas.microsoft.com/office/drawing/2014/main" val="20001"/>
                    </a:ext>
                  </a:extLst>
                </a:gridCol>
                <a:gridCol w="1575225">
                  <a:extLst>
                    <a:ext uri="{9D8B030D-6E8A-4147-A177-3AD203B41FA5}">
                      <a16:colId xmlns:a16="http://schemas.microsoft.com/office/drawing/2014/main" val="1959991783"/>
                    </a:ext>
                  </a:extLst>
                </a:gridCol>
                <a:gridCol w="1575225">
                  <a:extLst>
                    <a:ext uri="{9D8B030D-6E8A-4147-A177-3AD203B41FA5}">
                      <a16:colId xmlns:a16="http://schemas.microsoft.com/office/drawing/2014/main" val="20002"/>
                    </a:ext>
                  </a:extLst>
                </a:gridCol>
                <a:gridCol w="1575225">
                  <a:extLst>
                    <a:ext uri="{9D8B030D-6E8A-4147-A177-3AD203B41FA5}">
                      <a16:colId xmlns:a16="http://schemas.microsoft.com/office/drawing/2014/main" val="20003"/>
                    </a:ext>
                  </a:extLst>
                </a:gridCol>
              </a:tblGrid>
              <a:tr h="365019">
                <a:tc>
                  <a:txBody>
                    <a:bodyPr/>
                    <a:lstStyle/>
                    <a:p>
                      <a:pPr marL="0" lvl="0" indent="0" algn="ctr" rtl="0">
                        <a:lnSpc>
                          <a:spcPct val="115000"/>
                        </a:lnSpc>
                        <a:spcBef>
                          <a:spcPts val="0"/>
                        </a:spcBef>
                        <a:spcAft>
                          <a:spcPts val="0"/>
                        </a:spcAft>
                        <a:buNone/>
                      </a:pPr>
                      <a:r>
                        <a:rPr lang="en" sz="1100" b="1">
                          <a:solidFill>
                            <a:schemeClr val="dk1"/>
                          </a:solidFill>
                          <a:latin typeface="Montserrat"/>
                          <a:ea typeface="Montserrat"/>
                          <a:cs typeface="Montserrat"/>
                        </a:rPr>
                        <a:t>Algorithm</a:t>
                      </a:r>
                      <a:endParaRPr lang="en" sz="1100" b="1">
                        <a:solidFill>
                          <a:schemeClr val="dk1"/>
                        </a:solidFill>
                        <a:latin typeface="Montserrat"/>
                        <a:ea typeface="Montserrat"/>
                        <a:cs typeface="Montserrat"/>
                        <a:sym typeface="Montserrat"/>
                      </a:endParaRPr>
                    </a:p>
                  </a:txBody>
                  <a:tcPr marL="91425" marR="91425" marT="45700" marB="45700" anchor="ctr">
                    <a:lnL w="9525" cap="flat" cmpd="sng">
                      <a:solidFill>
                        <a:schemeClr val="dk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b="1">
                          <a:solidFill>
                            <a:schemeClr val="dk1"/>
                          </a:solidFill>
                          <a:latin typeface="Montserrat"/>
                          <a:ea typeface="Montserrat"/>
                          <a:cs typeface="Montserrat"/>
                        </a:rPr>
                        <a:t>RMSE</a:t>
                      </a:r>
                      <a:endParaRPr lang="en" sz="1100" b="1">
                        <a:solidFill>
                          <a:schemeClr val="dk1"/>
                        </a:solidFill>
                        <a:latin typeface="Montserrat"/>
                        <a:ea typeface="Montserrat"/>
                        <a:cs typeface="Montserrat"/>
                        <a:sym typeface="Montserrat"/>
                      </a:endParaRPr>
                    </a:p>
                  </a:txBody>
                  <a:tcPr marL="91425" marR="91425" marT="45700" marB="4570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a:lnSpc>
                          <a:spcPct val="114999"/>
                        </a:lnSpc>
                        <a:spcBef>
                          <a:spcPts val="0"/>
                        </a:spcBef>
                        <a:spcAft>
                          <a:spcPts val="0"/>
                        </a:spcAft>
                        <a:buNone/>
                      </a:pPr>
                      <a:r>
                        <a:rPr lang="en" sz="1100" b="1">
                          <a:solidFill>
                            <a:schemeClr val="dk1"/>
                          </a:solidFill>
                          <a:latin typeface="Montserrat"/>
                          <a:ea typeface="Montserrat"/>
                          <a:cs typeface="Montserrat"/>
                        </a:rPr>
                        <a:t>Recall</a:t>
                      </a:r>
                      <a:endParaRPr lang="en" sz="1100" b="1">
                        <a:solidFill>
                          <a:schemeClr val="dk1"/>
                        </a:solidFill>
                        <a:latin typeface="Montserrat"/>
                        <a:ea typeface="Montserrat"/>
                        <a:cs typeface="Montserrat"/>
                        <a:sym typeface="Montserrat"/>
                      </a:endParaRPr>
                    </a:p>
                  </a:txBody>
                  <a:tcPr marL="91425" marR="91425" marT="45700" marB="45700" anchor="ctr">
                    <a:lnL w="19050" cap="flat" cmpd="sng" algn="ctr">
                      <a:solidFill>
                        <a:schemeClr val="lt2"/>
                      </a:solidFill>
                      <a:prstDash val="solid"/>
                      <a:round/>
                      <a:headEnd type="none" w="sm" len="sm"/>
                      <a:tailEnd type="none" w="sm" len="sm"/>
                    </a:lnL>
                    <a:lnR w="19050">
                      <a:solidFill>
                        <a:schemeClr val="lt2"/>
                      </a:solidFill>
                    </a:lnR>
                    <a:lnT w="9524">
                      <a:solidFill>
                        <a:schemeClr val="dk2">
                          <a:alpha val="0"/>
                        </a:schemeClr>
                      </a:solidFill>
                    </a:lnT>
                    <a:lnB w="19050">
                      <a:solidFill>
                        <a:schemeClr val="dk2"/>
                      </a:solidFill>
                    </a:lnB>
                  </a:tcPr>
                </a:tc>
                <a:tc>
                  <a:txBody>
                    <a:bodyPr/>
                    <a:lstStyle/>
                    <a:p>
                      <a:pPr marL="0" lvl="0" indent="0" algn="ctr" rtl="0">
                        <a:lnSpc>
                          <a:spcPct val="115000"/>
                        </a:lnSpc>
                        <a:spcBef>
                          <a:spcPts val="0"/>
                        </a:spcBef>
                        <a:spcAft>
                          <a:spcPts val="0"/>
                        </a:spcAft>
                        <a:buNone/>
                      </a:pPr>
                      <a:r>
                        <a:rPr lang="en" sz="1100" b="1">
                          <a:solidFill>
                            <a:schemeClr val="dk1"/>
                          </a:solidFill>
                          <a:latin typeface="Montserrat"/>
                          <a:ea typeface="Montserrat"/>
                          <a:cs typeface="Montserrat"/>
                        </a:rPr>
                        <a:t>NDCG</a:t>
                      </a:r>
                      <a:endParaRPr lang="en" sz="1100" b="1">
                        <a:solidFill>
                          <a:schemeClr val="dk1"/>
                        </a:solidFill>
                        <a:latin typeface="Montserrat"/>
                        <a:ea typeface="Montserrat"/>
                        <a:cs typeface="Montserrat"/>
                        <a:sym typeface="Montserrat"/>
                      </a:endParaRPr>
                    </a:p>
                  </a:txBody>
                  <a:tcPr marL="91425" marR="91425" marT="45700" marB="45700" anchor="ctr">
                    <a:lnL w="19050" cap="flat" cmpd="sng" algn="ctr">
                      <a:solidFill>
                        <a:schemeClr val="lt2"/>
                      </a:solidFill>
                      <a:prstDash val="solid"/>
                      <a:round/>
                      <a:headEnd type="none" w="med" len="med"/>
                      <a:tailEnd type="none" w="med" len="med"/>
                    </a:lnL>
                    <a:lnR w="19050" cap="flat" cmpd="sng">
                      <a:solidFill>
                        <a:schemeClr val="lt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Clr>
                          <a:srgbClr val="000000"/>
                        </a:buClr>
                        <a:buSzPts val="1100"/>
                        <a:buFont typeface="Arial"/>
                        <a:buNone/>
                      </a:pPr>
                      <a:r>
                        <a:rPr lang="en" sz="1100" b="1">
                          <a:solidFill>
                            <a:schemeClr val="dk1"/>
                          </a:solidFill>
                          <a:latin typeface="Montserrat"/>
                          <a:ea typeface="Montserrat"/>
                          <a:cs typeface="Montserrat"/>
                        </a:rPr>
                        <a:t>NCRR</a:t>
                      </a:r>
                      <a:endParaRPr lang="en" sz="1100" b="1">
                        <a:solidFill>
                          <a:schemeClr val="dk1"/>
                        </a:solidFill>
                        <a:latin typeface="Montserrat"/>
                        <a:ea typeface="Montserrat"/>
                        <a:cs typeface="Montserrat"/>
                        <a:sym typeface="Montserrat"/>
                      </a:endParaRPr>
                    </a:p>
                  </a:txBody>
                  <a:tcPr marL="91425" marR="91425" marT="45700" marB="45700"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91027">
                <a:tc>
                  <a:txBody>
                    <a:bodyPr/>
                    <a:lstStyle/>
                    <a:p>
                      <a:pPr marL="0" lvl="0" indent="0" algn="ctr" rtl="0">
                        <a:lnSpc>
                          <a:spcPct val="115000"/>
                        </a:lnSpc>
                        <a:spcBef>
                          <a:spcPts val="0"/>
                        </a:spcBef>
                        <a:spcAft>
                          <a:spcPts val="0"/>
                        </a:spcAft>
                        <a:buNone/>
                      </a:pPr>
                      <a:r>
                        <a:rPr lang="en" sz="900" b="1">
                          <a:solidFill>
                            <a:schemeClr val="dk1"/>
                          </a:solidFill>
                          <a:latin typeface="Nunito Sans"/>
                          <a:ea typeface="Nunito Sans"/>
                          <a:cs typeface="Nunito Sans"/>
                        </a:rPr>
                        <a:t>MF(baseline)</a:t>
                      </a:r>
                      <a:endParaRPr lang="en" sz="900" b="1">
                        <a:solidFill>
                          <a:schemeClr val="dk1"/>
                        </a:solidFill>
                        <a:latin typeface="Nunito Sans"/>
                        <a:ea typeface="Nunito Sans"/>
                        <a:cs typeface="Nunito Sans"/>
                        <a:sym typeface="Nunito Sans"/>
                      </a:endParaRPr>
                    </a:p>
                  </a:txBody>
                  <a:tcPr marL="45700" marR="45700" marT="68575" marB="68575" anchor="ctr">
                    <a:lnL w="9525" cap="flat" cmpd="sng">
                      <a:solidFill>
                        <a:schemeClr val="dk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a:lnSpc>
                          <a:spcPct val="114999"/>
                        </a:lnSpc>
                        <a:spcBef>
                          <a:spcPts val="0"/>
                        </a:spcBef>
                        <a:spcAft>
                          <a:spcPts val="0"/>
                        </a:spcAft>
                        <a:buNone/>
                      </a:pPr>
                      <a:r>
                        <a:rPr lang="en" sz="900" b="0" i="0" u="none" strike="noStrike" baseline="0" noProof="0">
                          <a:solidFill>
                            <a:srgbClr val="333230"/>
                          </a:solidFill>
                          <a:latin typeface="Nunito Sans"/>
                        </a:rPr>
                        <a:t>0.8521</a:t>
                      </a:r>
                      <a:r>
                        <a:rPr lang="en" altLang="zh-CN" sz="900" b="0" i="0" u="none" strike="noStrike" baseline="0" noProof="0">
                          <a:solidFill>
                            <a:srgbClr val="333230"/>
                          </a:solidFill>
                          <a:latin typeface="Nunito Sans"/>
                        </a:rPr>
                        <a:t> </a:t>
                      </a:r>
                      <a:endParaRPr lang="zh-CN" altLang="en-US">
                        <a:sym typeface="Nunito Sans"/>
                      </a:endParaRPr>
                    </a:p>
                  </a:txBody>
                  <a:tcPr marL="45700" marR="45700" marT="18275" marB="182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a:lnSpc>
                          <a:spcPct val="114999"/>
                        </a:lnSpc>
                        <a:spcBef>
                          <a:spcPts val="0"/>
                        </a:spcBef>
                        <a:spcAft>
                          <a:spcPts val="0"/>
                        </a:spcAft>
                        <a:buNone/>
                      </a:pPr>
                      <a:r>
                        <a:rPr lang="en" sz="900" b="0" i="0" u="none" strike="noStrike" baseline="0" noProof="0">
                          <a:solidFill>
                            <a:srgbClr val="333230"/>
                          </a:solidFill>
                          <a:latin typeface="Nunito Sans"/>
                        </a:rPr>
                        <a:t>0.0209</a:t>
                      </a:r>
                      <a:endParaRPr lang="zh-CN" altLang="en-US">
                        <a:sym typeface="Nunito Sans"/>
                      </a:endParaRPr>
                    </a:p>
                  </a:txBody>
                  <a:tcPr marL="45700" marR="45700" marT="18274" marB="18274" anchor="ctr">
                    <a:lnL w="19050" cap="flat" cmpd="sng" algn="ctr">
                      <a:solidFill>
                        <a:schemeClr val="lt2"/>
                      </a:solidFill>
                      <a:prstDash val="solid"/>
                      <a:round/>
                      <a:headEnd type="none" w="sm" len="sm"/>
                      <a:tailEnd type="none" w="sm" len="sm"/>
                    </a:lnL>
                    <a:lnR w="19050">
                      <a:solidFill>
                        <a:schemeClr val="lt2"/>
                      </a:solidFill>
                    </a:lnR>
                    <a:lnT w="19050">
                      <a:solidFill>
                        <a:schemeClr val="dk2"/>
                      </a:solidFill>
                    </a:lnT>
                    <a:lnB w="19050">
                      <a:solidFill>
                        <a:schemeClr val="dk2"/>
                      </a:solidFill>
                    </a:lnB>
                  </a:tcPr>
                </a:tc>
                <a:tc>
                  <a:txBody>
                    <a:bodyPr/>
                    <a:lstStyle/>
                    <a:p>
                      <a:pPr marL="0" lvl="0" indent="0" algn="ctr" rtl="0">
                        <a:lnSpc>
                          <a:spcPct val="115000"/>
                        </a:lnSpc>
                        <a:spcBef>
                          <a:spcPts val="0"/>
                        </a:spcBef>
                        <a:spcAft>
                          <a:spcPts val="0"/>
                        </a:spcAft>
                        <a:buNone/>
                      </a:pPr>
                      <a:r>
                        <a:rPr lang="en" sz="900">
                          <a:solidFill>
                            <a:schemeClr val="dk1"/>
                          </a:solidFill>
                          <a:latin typeface="Nunito Sans"/>
                          <a:ea typeface="Nunito Sans"/>
                          <a:cs typeface="Nunito Sans"/>
                        </a:rPr>
                        <a:t>0.0409</a:t>
                      </a:r>
                      <a:endParaRPr lang="en" sz="900">
                        <a:solidFill>
                          <a:schemeClr val="dk1"/>
                        </a:solidFill>
                        <a:latin typeface="Nunito Sans"/>
                        <a:ea typeface="Nunito Sans"/>
                        <a:cs typeface="Nunito Sans"/>
                        <a:sym typeface="Nunito Sans"/>
                      </a:endParaRPr>
                    </a:p>
                  </a:txBody>
                  <a:tcPr marL="45700" marR="45700" marT="18275" marB="18275" anchor="ctr">
                    <a:lnL w="19050" cap="flat" cmpd="sng" algn="ctr">
                      <a:solidFill>
                        <a:schemeClr val="lt2"/>
                      </a:solidFill>
                      <a:prstDash val="solid"/>
                      <a:round/>
                      <a:headEnd type="none" w="med" len="med"/>
                      <a:tailEnd type="none" w="med" len="med"/>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chemeClr val="dk1"/>
                          </a:solidFill>
                          <a:latin typeface="Nunito Sans"/>
                          <a:ea typeface="Nunito Sans"/>
                          <a:cs typeface="Nunito Sans"/>
                        </a:rPr>
                        <a:t>0.0410</a:t>
                      </a:r>
                      <a:endParaRPr lang="en" sz="900">
                        <a:solidFill>
                          <a:schemeClr val="dk1"/>
                        </a:solidFill>
                        <a:latin typeface="Nunito Sans"/>
                        <a:ea typeface="Nunito Sans"/>
                        <a:cs typeface="Nunito Sans"/>
                        <a:sym typeface="Nunito Sans"/>
                      </a:endParaRPr>
                    </a:p>
                  </a:txBody>
                  <a:tcPr marL="45700" marR="45700" marT="18275" marB="182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79800">
                <a:tc>
                  <a:txBody>
                    <a:bodyPr/>
                    <a:lstStyle/>
                    <a:p>
                      <a:pPr marL="0" lvl="0" indent="0" algn="ctr">
                        <a:lnSpc>
                          <a:spcPct val="114999"/>
                        </a:lnSpc>
                        <a:spcBef>
                          <a:spcPts val="0"/>
                        </a:spcBef>
                        <a:spcAft>
                          <a:spcPts val="0"/>
                        </a:spcAft>
                        <a:buNone/>
                      </a:pPr>
                      <a:r>
                        <a:rPr lang="en" sz="900" b="1" i="0" u="none" strike="noStrike" noProof="0">
                          <a:solidFill>
                            <a:schemeClr val="dk1"/>
                          </a:solidFill>
                        </a:rPr>
                        <a:t>WMF</a:t>
                      </a:r>
                      <a:endParaRPr lang="zh-CN" altLang="en-US" b="1">
                        <a:sym typeface="Nunito Sans"/>
                      </a:endParaRPr>
                    </a:p>
                  </a:txBody>
                  <a:tcPr marL="45700" marR="45700" marT="68575" marB="68575" anchor="ctr">
                    <a:lnL w="9524">
                      <a:solidFill>
                        <a:schemeClr val="dk2">
                          <a:alpha val="0"/>
                        </a:schemeClr>
                      </a:solidFill>
                    </a:lnL>
                    <a:lnR w="19050">
                      <a:solidFill>
                        <a:schemeClr val="lt2"/>
                      </a:solidFill>
                    </a:lnR>
                    <a:lnT w="19050" cap="flat" cmpd="sng" algn="ctr">
                      <a:solidFill>
                        <a:schemeClr val="dk2"/>
                      </a:solidFill>
                      <a:prstDash val="solid"/>
                      <a:round/>
                      <a:headEnd type="none" w="sm" len="sm"/>
                      <a:tailEnd type="none" w="sm" len="sm"/>
                    </a:lnT>
                    <a:lnB w="19050">
                      <a:solidFill>
                        <a:schemeClr val="dk2"/>
                      </a:solidFill>
                    </a:lnB>
                    <a:solidFill>
                      <a:schemeClr val="tx2">
                        <a:lumMod val="20000"/>
                        <a:lumOff val="80000"/>
                      </a:schemeClr>
                    </a:solidFill>
                  </a:tcPr>
                </a:tc>
                <a:tc>
                  <a:txBody>
                    <a:bodyPr/>
                    <a:lstStyle/>
                    <a:p>
                      <a:pPr marL="0" lvl="0" indent="0" algn="ctr">
                        <a:lnSpc>
                          <a:spcPct val="114999"/>
                        </a:lnSpc>
                        <a:spcBef>
                          <a:spcPts val="0"/>
                        </a:spcBef>
                        <a:spcAft>
                          <a:spcPts val="0"/>
                        </a:spcAft>
                        <a:buNone/>
                      </a:pPr>
                      <a:r>
                        <a:rPr lang="en" sz="900" b="1">
                          <a:solidFill>
                            <a:schemeClr val="dk1"/>
                          </a:solidFill>
                          <a:latin typeface="Nunito Sans"/>
                          <a:ea typeface="Nunito Sans"/>
                          <a:cs typeface="Nunito Sans"/>
                        </a:rPr>
                        <a:t>1.4228</a:t>
                      </a:r>
                      <a:endParaRPr lang="en" sz="900" b="1">
                        <a:solidFill>
                          <a:schemeClr val="dk1"/>
                        </a:solidFill>
                        <a:latin typeface="Nunito Sans"/>
                        <a:ea typeface="Nunito Sans"/>
                        <a:cs typeface="Nunito Sans"/>
                        <a:sym typeface="Nunito Sans"/>
                      </a:endParaRPr>
                    </a:p>
                  </a:txBody>
                  <a:tcPr marL="45700" marR="45700" marT="18274" marB="18274" anchor="ctr">
                    <a:lnL w="19050">
                      <a:solidFill>
                        <a:schemeClr val="lt2"/>
                      </a:solidFill>
                    </a:lnL>
                    <a:lnR w="19050">
                      <a:solidFill>
                        <a:schemeClr val="lt2"/>
                      </a:solidFill>
                    </a:lnR>
                    <a:lnT w="19050" cap="flat" cmpd="sng" algn="ctr">
                      <a:solidFill>
                        <a:schemeClr val="dk2"/>
                      </a:solidFill>
                      <a:prstDash val="solid"/>
                      <a:round/>
                      <a:headEnd type="none" w="sm" len="sm"/>
                      <a:tailEnd type="none" w="sm" len="sm"/>
                    </a:lnT>
                    <a:lnB w="19050">
                      <a:solidFill>
                        <a:schemeClr val="dk2"/>
                      </a:solidFill>
                    </a:lnB>
                    <a:solidFill>
                      <a:schemeClr val="tx2">
                        <a:lumMod val="20000"/>
                        <a:lumOff val="80000"/>
                      </a:schemeClr>
                    </a:solidFill>
                  </a:tcPr>
                </a:tc>
                <a:tc>
                  <a:txBody>
                    <a:bodyPr/>
                    <a:lstStyle/>
                    <a:p>
                      <a:pPr marL="0" lvl="0" indent="0" algn="ctr">
                        <a:lnSpc>
                          <a:spcPct val="114999"/>
                        </a:lnSpc>
                        <a:spcBef>
                          <a:spcPts val="0"/>
                        </a:spcBef>
                        <a:spcAft>
                          <a:spcPts val="0"/>
                        </a:spcAft>
                        <a:buNone/>
                      </a:pPr>
                      <a:r>
                        <a:rPr lang="en" sz="900" b="1">
                          <a:solidFill>
                            <a:schemeClr val="dk1"/>
                          </a:solidFill>
                          <a:latin typeface="Nunito Sans"/>
                          <a:ea typeface="Nunito Sans"/>
                          <a:cs typeface="Nunito Sans"/>
                        </a:rPr>
                        <a:t>0.1927</a:t>
                      </a:r>
                      <a:endParaRPr lang="en" sz="900" b="1">
                        <a:solidFill>
                          <a:schemeClr val="dk1"/>
                        </a:solidFill>
                        <a:latin typeface="Nunito Sans"/>
                        <a:ea typeface="Nunito Sans"/>
                        <a:cs typeface="Nunito Sans"/>
                        <a:sym typeface="Nunito Sans"/>
                      </a:endParaRPr>
                    </a:p>
                  </a:txBody>
                  <a:tcPr marL="45700" marR="45700" marT="18273" marB="18273" anchor="ctr">
                    <a:lnL w="19050">
                      <a:solidFill>
                        <a:schemeClr val="lt2"/>
                      </a:solidFill>
                    </a:lnL>
                    <a:lnR w="19050">
                      <a:solidFill>
                        <a:schemeClr val="lt2"/>
                      </a:solidFill>
                    </a:lnR>
                    <a:lnT w="19050">
                      <a:solidFill>
                        <a:schemeClr val="dk2"/>
                      </a:solidFill>
                    </a:lnT>
                    <a:lnB w="19050">
                      <a:solidFill>
                        <a:schemeClr val="dk2"/>
                      </a:solidFill>
                    </a:lnB>
                    <a:solidFill>
                      <a:schemeClr val="tx2">
                        <a:lumMod val="20000"/>
                        <a:lumOff val="80000"/>
                      </a:schemeClr>
                    </a:solidFill>
                  </a:tcPr>
                </a:tc>
                <a:tc>
                  <a:txBody>
                    <a:bodyPr/>
                    <a:lstStyle/>
                    <a:p>
                      <a:pPr marL="0" lvl="0" indent="0" algn="ctr">
                        <a:lnSpc>
                          <a:spcPct val="114999"/>
                        </a:lnSpc>
                        <a:spcBef>
                          <a:spcPts val="0"/>
                        </a:spcBef>
                        <a:spcAft>
                          <a:spcPts val="0"/>
                        </a:spcAft>
                        <a:buNone/>
                      </a:pPr>
                      <a:r>
                        <a:rPr lang="en" sz="900" b="1">
                          <a:solidFill>
                            <a:schemeClr val="dk1"/>
                          </a:solidFill>
                          <a:latin typeface="Nunito Sans"/>
                          <a:ea typeface="Nunito Sans"/>
                          <a:cs typeface="Nunito Sans"/>
                        </a:rPr>
                        <a:t>0.1951</a:t>
                      </a:r>
                      <a:endParaRPr lang="en" sz="900" b="1">
                        <a:solidFill>
                          <a:schemeClr val="dk1"/>
                        </a:solidFill>
                        <a:latin typeface="Nunito Sans"/>
                        <a:ea typeface="Nunito Sans"/>
                        <a:cs typeface="Nunito Sans"/>
                        <a:sym typeface="Nunito Sans"/>
                      </a:endParaRPr>
                    </a:p>
                  </a:txBody>
                  <a:tcPr marL="45700" marR="45700" marT="18274" marB="18274" anchor="ctr">
                    <a:lnL w="19050">
                      <a:solidFill>
                        <a:schemeClr val="lt2"/>
                      </a:solidFill>
                    </a:lnL>
                    <a:lnR w="19050">
                      <a:solidFill>
                        <a:schemeClr val="lt2"/>
                      </a:solidFill>
                    </a:lnR>
                    <a:lnT w="19050" cap="flat" cmpd="sng" algn="ctr">
                      <a:solidFill>
                        <a:schemeClr val="dk2"/>
                      </a:solidFill>
                      <a:prstDash val="solid"/>
                      <a:round/>
                      <a:headEnd type="none" w="sm" len="sm"/>
                      <a:tailEnd type="none" w="sm" len="sm"/>
                    </a:lnT>
                    <a:lnB w="19050">
                      <a:solidFill>
                        <a:schemeClr val="dk2"/>
                      </a:solidFill>
                    </a:lnB>
                    <a:solidFill>
                      <a:schemeClr val="tx2">
                        <a:lumMod val="20000"/>
                        <a:lumOff val="80000"/>
                      </a:schemeClr>
                    </a:solidFill>
                  </a:tcPr>
                </a:tc>
                <a:tc>
                  <a:txBody>
                    <a:bodyPr/>
                    <a:lstStyle/>
                    <a:p>
                      <a:pPr marL="0" lvl="0" indent="0" algn="ctr">
                        <a:lnSpc>
                          <a:spcPct val="114999"/>
                        </a:lnSpc>
                        <a:spcBef>
                          <a:spcPts val="0"/>
                        </a:spcBef>
                        <a:spcAft>
                          <a:spcPts val="0"/>
                        </a:spcAft>
                        <a:buNone/>
                      </a:pPr>
                      <a:r>
                        <a:rPr lang="en" sz="900" b="1">
                          <a:solidFill>
                            <a:schemeClr val="dk1"/>
                          </a:solidFill>
                          <a:latin typeface="Nunito Sans"/>
                          <a:ea typeface="Nunito Sans"/>
                          <a:cs typeface="Nunito Sans"/>
                        </a:rPr>
                        <a:t>0.1865</a:t>
                      </a:r>
                      <a:endParaRPr lang="en" sz="900" b="1">
                        <a:solidFill>
                          <a:schemeClr val="dk1"/>
                        </a:solidFill>
                        <a:latin typeface="Nunito Sans"/>
                        <a:ea typeface="Nunito Sans"/>
                        <a:cs typeface="Nunito Sans"/>
                        <a:sym typeface="Nunito Sans"/>
                      </a:endParaRPr>
                    </a:p>
                  </a:txBody>
                  <a:tcPr marL="45700" marR="45700" marT="18274" marB="18274" anchor="ctr">
                    <a:lnL w="19050">
                      <a:solidFill>
                        <a:schemeClr val="lt2"/>
                      </a:solidFill>
                    </a:lnL>
                    <a:lnR w="19050">
                      <a:solidFill>
                        <a:schemeClr val="lt2"/>
                      </a:solidFill>
                    </a:lnR>
                    <a:lnT w="19050" cap="flat" cmpd="sng" algn="ctr">
                      <a:solidFill>
                        <a:schemeClr val="dk2"/>
                      </a:solidFill>
                      <a:prstDash val="solid"/>
                      <a:round/>
                      <a:headEnd type="none" w="sm" len="sm"/>
                      <a:tailEnd type="none" w="sm" len="sm"/>
                    </a:lnT>
                    <a:lnB w="19050">
                      <a:solidFill>
                        <a:schemeClr val="dk2"/>
                      </a:solidFill>
                    </a:lnB>
                    <a:solidFill>
                      <a:schemeClr val="tx2">
                        <a:lumMod val="20000"/>
                        <a:lumOff val="80000"/>
                      </a:schemeClr>
                    </a:solidFill>
                  </a:tcPr>
                </a:tc>
                <a:extLst>
                  <a:ext uri="{0D108BD9-81ED-4DB2-BD59-A6C34878D82A}">
                    <a16:rowId xmlns:a16="http://schemas.microsoft.com/office/drawing/2014/main" val="2411496765"/>
                  </a:ext>
                </a:extLst>
              </a:tr>
              <a:tr h="379800">
                <a:tc>
                  <a:txBody>
                    <a:bodyPr/>
                    <a:lstStyle/>
                    <a:p>
                      <a:pPr marL="0" lvl="0" indent="0" algn="ctr">
                        <a:lnSpc>
                          <a:spcPct val="114999"/>
                        </a:lnSpc>
                        <a:spcBef>
                          <a:spcPts val="0"/>
                        </a:spcBef>
                        <a:spcAft>
                          <a:spcPts val="0"/>
                        </a:spcAft>
                        <a:buNone/>
                      </a:pPr>
                      <a:r>
                        <a:rPr lang="en" sz="900" b="1" i="0" u="none" strike="noStrike" noProof="0">
                          <a:solidFill>
                            <a:schemeClr val="dk1"/>
                          </a:solidFill>
                        </a:rPr>
                        <a:t>NCF</a:t>
                      </a:r>
                      <a:endParaRPr lang="zh-CN" altLang="en-US">
                        <a:sym typeface="Nunito Sans"/>
                      </a:endParaRPr>
                    </a:p>
                  </a:txBody>
                  <a:tcPr marL="45700" marR="45700" marT="68575" marB="68575" anchor="ctr">
                    <a:lnL w="9525" cap="flat" cmpd="sng">
                      <a:solidFill>
                        <a:schemeClr val="dk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dk2"/>
                      </a:solidFill>
                      <a:prstDash val="solid"/>
                      <a:round/>
                      <a:headEnd type="none" w="med" len="med"/>
                      <a:tailEnd type="none" w="med" len="med"/>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chemeClr val="dk1"/>
                          </a:solidFill>
                          <a:latin typeface="Nunito Sans"/>
                          <a:ea typeface="Nunito Sans"/>
                          <a:cs typeface="Nunito Sans"/>
                        </a:rPr>
                        <a:t>3.0931</a:t>
                      </a:r>
                      <a:endParaRPr lang="en" sz="900">
                        <a:solidFill>
                          <a:schemeClr val="dk1"/>
                        </a:solidFill>
                        <a:latin typeface="Nunito Sans"/>
                        <a:ea typeface="Nunito Sans"/>
                        <a:cs typeface="Nunito Sans"/>
                        <a:sym typeface="Nunito Sans"/>
                      </a:endParaRPr>
                    </a:p>
                  </a:txBody>
                  <a:tcPr marL="45700" marR="45700" marT="18275" marB="182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dk2"/>
                      </a:solidFill>
                      <a:prstDash val="solid"/>
                      <a:round/>
                      <a:headEnd type="none" w="med" len="med"/>
                      <a:tailEnd type="none" w="med" len="med"/>
                    </a:lnT>
                    <a:lnB w="19050" cap="flat" cmpd="sng">
                      <a:solidFill>
                        <a:schemeClr val="dk2"/>
                      </a:solidFill>
                      <a:prstDash val="solid"/>
                      <a:round/>
                      <a:headEnd type="none" w="sm" len="sm"/>
                      <a:tailEnd type="none" w="sm" len="sm"/>
                    </a:lnB>
                  </a:tcPr>
                </a:tc>
                <a:tc>
                  <a:txBody>
                    <a:bodyPr/>
                    <a:lstStyle/>
                    <a:p>
                      <a:pPr marL="0" lvl="0" indent="0" algn="ctr">
                        <a:lnSpc>
                          <a:spcPct val="114999"/>
                        </a:lnSpc>
                        <a:spcBef>
                          <a:spcPts val="0"/>
                        </a:spcBef>
                        <a:spcAft>
                          <a:spcPts val="0"/>
                        </a:spcAft>
                        <a:buNone/>
                      </a:pPr>
                      <a:r>
                        <a:rPr lang="en" sz="900">
                          <a:solidFill>
                            <a:schemeClr val="dk1"/>
                          </a:solidFill>
                          <a:latin typeface="Nunito Sans"/>
                          <a:ea typeface="Nunito Sans"/>
                          <a:cs typeface="Nunito Sans"/>
                        </a:rPr>
                        <a:t>0.1000</a:t>
                      </a:r>
                      <a:endParaRPr lang="en" sz="900">
                        <a:solidFill>
                          <a:schemeClr val="dk1"/>
                        </a:solidFill>
                        <a:latin typeface="Nunito Sans"/>
                        <a:ea typeface="Nunito Sans"/>
                        <a:cs typeface="Nunito Sans"/>
                        <a:sym typeface="Nunito Sans"/>
                      </a:endParaRPr>
                    </a:p>
                  </a:txBody>
                  <a:tcPr marL="45700" marR="45700" marT="18274" marB="18274" anchor="ctr">
                    <a:lnL w="19050" cap="flat" cmpd="sng" algn="ctr">
                      <a:solidFill>
                        <a:schemeClr val="lt2"/>
                      </a:solidFill>
                      <a:prstDash val="solid"/>
                      <a:round/>
                      <a:headEnd type="none" w="sm" len="sm"/>
                      <a:tailEnd type="none" w="sm" len="sm"/>
                    </a:lnL>
                    <a:lnR w="19050">
                      <a:solidFill>
                        <a:schemeClr val="lt2"/>
                      </a:solidFill>
                    </a:lnR>
                    <a:lnT w="19050">
                      <a:solidFill>
                        <a:schemeClr val="dk2"/>
                      </a:solidFill>
                    </a:lnT>
                    <a:lnB w="19050">
                      <a:solidFill>
                        <a:schemeClr val="dk2"/>
                      </a:solidFill>
                    </a:lnB>
                  </a:tcPr>
                </a:tc>
                <a:tc>
                  <a:txBody>
                    <a:bodyPr/>
                    <a:lstStyle/>
                    <a:p>
                      <a:pPr marL="0" lvl="0" indent="0" algn="ctr" rtl="0">
                        <a:lnSpc>
                          <a:spcPct val="115000"/>
                        </a:lnSpc>
                        <a:spcBef>
                          <a:spcPts val="0"/>
                        </a:spcBef>
                        <a:spcAft>
                          <a:spcPts val="0"/>
                        </a:spcAft>
                        <a:buNone/>
                      </a:pPr>
                      <a:r>
                        <a:rPr lang="en" sz="900">
                          <a:solidFill>
                            <a:schemeClr val="dk1"/>
                          </a:solidFill>
                          <a:latin typeface="Nunito Sans"/>
                          <a:ea typeface="Nunito Sans"/>
                          <a:cs typeface="Nunito Sans"/>
                        </a:rPr>
                        <a:t>0.1426</a:t>
                      </a:r>
                      <a:endParaRPr lang="en" sz="900">
                        <a:solidFill>
                          <a:schemeClr val="dk1"/>
                        </a:solidFill>
                        <a:latin typeface="Nunito Sans"/>
                        <a:ea typeface="Nunito Sans"/>
                        <a:cs typeface="Nunito Sans"/>
                        <a:sym typeface="Nunito Sans"/>
                      </a:endParaRPr>
                    </a:p>
                  </a:txBody>
                  <a:tcPr marL="45700" marR="45700" marT="18275" marB="18275" anchor="ctr">
                    <a:lnL w="19050" cap="flat" cmpd="sng" algn="ctr">
                      <a:solidFill>
                        <a:schemeClr val="lt2"/>
                      </a:solidFill>
                      <a:prstDash val="solid"/>
                      <a:round/>
                      <a:headEnd type="none" w="med" len="med"/>
                      <a:tailEnd type="none" w="med" len="med"/>
                    </a:lnL>
                    <a:lnR w="19050" cap="flat" cmpd="sng">
                      <a:solidFill>
                        <a:schemeClr val="lt2"/>
                      </a:solidFill>
                      <a:prstDash val="solid"/>
                      <a:round/>
                      <a:headEnd type="none" w="sm" len="sm"/>
                      <a:tailEnd type="none" w="sm" len="sm"/>
                    </a:lnR>
                    <a:lnT w="19050" cap="flat" cmpd="sng" algn="ctr">
                      <a:solidFill>
                        <a:schemeClr val="dk2"/>
                      </a:solidFill>
                      <a:prstDash val="solid"/>
                      <a:round/>
                      <a:headEnd type="none" w="med" len="med"/>
                      <a:tailEnd type="none" w="med" len="med"/>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chemeClr val="dk1"/>
                          </a:solidFill>
                          <a:latin typeface="Nunito Sans"/>
                          <a:ea typeface="Nunito Sans"/>
                          <a:cs typeface="Nunito Sans"/>
                        </a:rPr>
                        <a:t>0.1402</a:t>
                      </a:r>
                      <a:endParaRPr lang="en" sz="900" err="1">
                        <a:solidFill>
                          <a:schemeClr val="dk1"/>
                        </a:solidFill>
                        <a:latin typeface="Nunito Sans"/>
                        <a:ea typeface="Nunito Sans"/>
                        <a:cs typeface="Nunito Sans"/>
                        <a:sym typeface="Nunito Sans"/>
                      </a:endParaRPr>
                    </a:p>
                  </a:txBody>
                  <a:tcPr marL="45700" marR="45700" marT="18275" marB="182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dk2"/>
                      </a:solidFill>
                      <a:prstDash val="solid"/>
                      <a:round/>
                      <a:headEnd type="none" w="med" len="med"/>
                      <a:tailEnd type="none" w="med" len="med"/>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91027">
                <a:tc>
                  <a:txBody>
                    <a:bodyPr/>
                    <a:lstStyle/>
                    <a:p>
                      <a:pPr marL="0" lvl="0" indent="0" algn="ctr" rtl="0">
                        <a:lnSpc>
                          <a:spcPct val="115000"/>
                        </a:lnSpc>
                        <a:spcBef>
                          <a:spcPts val="0"/>
                        </a:spcBef>
                        <a:spcAft>
                          <a:spcPts val="0"/>
                        </a:spcAft>
                        <a:buNone/>
                      </a:pPr>
                      <a:r>
                        <a:rPr lang="en" sz="900" b="1">
                          <a:solidFill>
                            <a:schemeClr val="dk1"/>
                          </a:solidFill>
                          <a:latin typeface="Nunito Sans"/>
                          <a:ea typeface="Nunito Sans"/>
                          <a:cs typeface="Nunito Sans"/>
                        </a:rPr>
                        <a:t>CTR</a:t>
                      </a:r>
                      <a:endParaRPr lang="en" sz="900" b="1">
                        <a:solidFill>
                          <a:schemeClr val="dk1"/>
                        </a:solidFill>
                        <a:latin typeface="Nunito Sans"/>
                        <a:ea typeface="Nunito Sans"/>
                        <a:cs typeface="Nunito Sans"/>
                        <a:sym typeface="Nunito Sans"/>
                      </a:endParaRPr>
                    </a:p>
                  </a:txBody>
                  <a:tcPr marL="45700" marR="45700" marT="68575" marB="68575" anchor="ctr">
                    <a:lnL w="9525" cap="flat" cmpd="sng">
                      <a:solidFill>
                        <a:schemeClr val="dk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chemeClr val="dk1"/>
                          </a:solidFill>
                          <a:latin typeface="Nunito Sans"/>
                          <a:ea typeface="Nunito Sans"/>
                          <a:cs typeface="Nunito Sans"/>
                        </a:rPr>
                        <a:t>1.6514</a:t>
                      </a:r>
                      <a:endParaRPr lang="en" sz="900">
                        <a:solidFill>
                          <a:schemeClr val="dk1"/>
                        </a:solidFill>
                        <a:latin typeface="Nunito Sans"/>
                        <a:ea typeface="Nunito Sans"/>
                        <a:cs typeface="Nunito Sans"/>
                        <a:sym typeface="Nunito Sans"/>
                      </a:endParaRPr>
                    </a:p>
                  </a:txBody>
                  <a:tcPr marL="45700" marR="45700" marT="18275" marB="182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a:lnSpc>
                          <a:spcPct val="114999"/>
                        </a:lnSpc>
                        <a:spcBef>
                          <a:spcPts val="0"/>
                        </a:spcBef>
                        <a:spcAft>
                          <a:spcPts val="0"/>
                        </a:spcAft>
                        <a:buNone/>
                      </a:pPr>
                      <a:r>
                        <a:rPr lang="en" sz="900">
                          <a:solidFill>
                            <a:schemeClr val="dk1"/>
                          </a:solidFill>
                          <a:latin typeface="Nunito Sans"/>
                          <a:ea typeface="Nunito Sans"/>
                          <a:cs typeface="Nunito Sans"/>
                        </a:rPr>
                        <a:t>0.1700</a:t>
                      </a:r>
                      <a:endParaRPr lang="en" sz="900">
                        <a:solidFill>
                          <a:schemeClr val="dk1"/>
                        </a:solidFill>
                        <a:latin typeface="Nunito Sans"/>
                        <a:ea typeface="Nunito Sans"/>
                        <a:cs typeface="Nunito Sans"/>
                        <a:sym typeface="Nunito Sans"/>
                      </a:endParaRPr>
                    </a:p>
                  </a:txBody>
                  <a:tcPr marL="45700" marR="45700" marT="18274" marB="18274" anchor="ctr">
                    <a:lnL w="19050" cap="flat" cmpd="sng" algn="ctr">
                      <a:solidFill>
                        <a:schemeClr val="lt2"/>
                      </a:solidFill>
                      <a:prstDash val="solid"/>
                      <a:round/>
                      <a:headEnd type="none" w="sm" len="sm"/>
                      <a:tailEnd type="none" w="sm" len="sm"/>
                    </a:lnL>
                    <a:lnR w="19050">
                      <a:solidFill>
                        <a:schemeClr val="lt2"/>
                      </a:solidFill>
                    </a:lnR>
                    <a:lnT w="19050">
                      <a:solidFill>
                        <a:schemeClr val="dk2"/>
                      </a:solidFill>
                    </a:lnT>
                    <a:lnB w="19050">
                      <a:solidFill>
                        <a:schemeClr val="dk2"/>
                      </a:solidFill>
                    </a:lnB>
                  </a:tcPr>
                </a:tc>
                <a:tc>
                  <a:txBody>
                    <a:bodyPr/>
                    <a:lstStyle/>
                    <a:p>
                      <a:pPr marL="0" lvl="0" indent="0" algn="ctr" rtl="0">
                        <a:lnSpc>
                          <a:spcPct val="115000"/>
                        </a:lnSpc>
                        <a:spcBef>
                          <a:spcPts val="0"/>
                        </a:spcBef>
                        <a:spcAft>
                          <a:spcPts val="0"/>
                        </a:spcAft>
                        <a:buNone/>
                      </a:pPr>
                      <a:r>
                        <a:rPr lang="en" sz="900">
                          <a:solidFill>
                            <a:schemeClr val="dk1"/>
                          </a:solidFill>
                          <a:latin typeface="Nunito Sans"/>
                          <a:ea typeface="Nunito Sans"/>
                          <a:cs typeface="Nunito Sans"/>
                        </a:rPr>
                        <a:t>0.1560</a:t>
                      </a:r>
                      <a:endParaRPr lang="en" sz="900">
                        <a:solidFill>
                          <a:schemeClr val="dk1"/>
                        </a:solidFill>
                        <a:latin typeface="Nunito Sans"/>
                        <a:ea typeface="Nunito Sans"/>
                        <a:cs typeface="Nunito Sans"/>
                        <a:sym typeface="Nunito Sans"/>
                      </a:endParaRPr>
                    </a:p>
                  </a:txBody>
                  <a:tcPr marL="45700" marR="45700" marT="18275" marB="18275" anchor="ctr">
                    <a:lnL w="19050" cap="flat" cmpd="sng" algn="ctr">
                      <a:solidFill>
                        <a:schemeClr val="lt2"/>
                      </a:solidFill>
                      <a:prstDash val="solid"/>
                      <a:round/>
                      <a:headEnd type="none" w="med" len="med"/>
                      <a:tailEnd type="none" w="med" len="med"/>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a:solidFill>
                            <a:schemeClr val="dk1"/>
                          </a:solidFill>
                          <a:latin typeface="Nunito Sans"/>
                          <a:ea typeface="Nunito Sans"/>
                          <a:cs typeface="Nunito Sans"/>
                        </a:rPr>
                        <a:t>0.1420</a:t>
                      </a:r>
                      <a:endParaRPr lang="en" sz="900">
                        <a:solidFill>
                          <a:schemeClr val="dk1"/>
                        </a:solidFill>
                        <a:latin typeface="Nunito Sans"/>
                        <a:ea typeface="Nunito Sans"/>
                        <a:cs typeface="Nunito Sans"/>
                        <a:sym typeface="Nunito Sans"/>
                      </a:endParaRPr>
                    </a:p>
                  </a:txBody>
                  <a:tcPr marL="45700" marR="45700" marT="18275" marB="1827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91027">
                <a:tc>
                  <a:txBody>
                    <a:bodyPr/>
                    <a:lstStyle/>
                    <a:p>
                      <a:pPr marL="0" lvl="0" indent="0" algn="ctr">
                        <a:lnSpc>
                          <a:spcPct val="114999"/>
                        </a:lnSpc>
                        <a:spcBef>
                          <a:spcPts val="0"/>
                        </a:spcBef>
                        <a:spcAft>
                          <a:spcPts val="0"/>
                        </a:spcAft>
                        <a:buNone/>
                      </a:pPr>
                      <a:r>
                        <a:rPr lang="en" sz="900" b="1">
                          <a:solidFill>
                            <a:schemeClr val="dk1"/>
                          </a:solidFill>
                          <a:latin typeface="Nunito Sans"/>
                          <a:ea typeface="Nunito Sans"/>
                          <a:cs typeface="Nunito Sans"/>
                        </a:rPr>
                        <a:t>FM</a:t>
                      </a:r>
                      <a:endParaRPr lang="en" sz="900" b="1">
                        <a:solidFill>
                          <a:schemeClr val="dk1"/>
                        </a:solidFill>
                        <a:latin typeface="Nunito Sans"/>
                        <a:ea typeface="Nunito Sans"/>
                        <a:cs typeface="Nunito Sans"/>
                        <a:sym typeface="Nunito Sans"/>
                      </a:endParaRPr>
                    </a:p>
                  </a:txBody>
                  <a:tcPr marL="45700" marR="45700" marT="68575" marB="68575" anchor="ctr">
                    <a:lnL w="9524">
                      <a:solidFill>
                        <a:schemeClr val="dk2">
                          <a:alpha val="0"/>
                        </a:schemeClr>
                      </a:solidFill>
                    </a:lnL>
                    <a:lnR w="19050">
                      <a:solidFill>
                        <a:schemeClr val="lt2"/>
                      </a:solidFill>
                    </a:lnR>
                    <a:lnT w="19050" cap="flat" cmpd="sng" algn="ctr">
                      <a:solidFill>
                        <a:schemeClr val="dk2"/>
                      </a:solidFill>
                      <a:prstDash val="solid"/>
                      <a:round/>
                      <a:headEnd type="none" w="sm" len="sm"/>
                      <a:tailEnd type="none" w="sm" len="sm"/>
                    </a:lnT>
                    <a:lnB w="19050">
                      <a:solidFill>
                        <a:schemeClr val="dk2"/>
                      </a:solidFill>
                    </a:lnB>
                    <a:noFill/>
                  </a:tcPr>
                </a:tc>
                <a:tc>
                  <a:txBody>
                    <a:bodyPr/>
                    <a:lstStyle/>
                    <a:p>
                      <a:pPr marL="0" lvl="0" indent="0" algn="ctr">
                        <a:lnSpc>
                          <a:spcPct val="114999"/>
                        </a:lnSpc>
                        <a:spcBef>
                          <a:spcPts val="0"/>
                        </a:spcBef>
                        <a:spcAft>
                          <a:spcPts val="0"/>
                        </a:spcAft>
                        <a:buNone/>
                      </a:pPr>
                      <a:r>
                        <a:rPr lang="en" sz="900" b="1">
                          <a:solidFill>
                            <a:schemeClr val="dk1"/>
                          </a:solidFill>
                          <a:latin typeface="Nunito Sans"/>
                          <a:ea typeface="Nunito Sans"/>
                          <a:cs typeface="Nunito Sans"/>
                        </a:rPr>
                        <a:t>1.4837</a:t>
                      </a:r>
                      <a:endParaRPr lang="en" sz="900" b="1">
                        <a:solidFill>
                          <a:schemeClr val="dk1"/>
                        </a:solidFill>
                        <a:latin typeface="Nunito Sans"/>
                        <a:ea typeface="Nunito Sans"/>
                        <a:cs typeface="Nunito Sans"/>
                        <a:sym typeface="Nunito Sans"/>
                      </a:endParaRPr>
                    </a:p>
                  </a:txBody>
                  <a:tcPr marL="45700" marR="45700" marT="18274" marB="18274" anchor="ctr">
                    <a:lnL w="19050">
                      <a:solidFill>
                        <a:schemeClr val="lt2"/>
                      </a:solidFill>
                    </a:lnL>
                    <a:lnR w="19050">
                      <a:solidFill>
                        <a:schemeClr val="lt2"/>
                      </a:solidFill>
                    </a:lnR>
                    <a:lnT w="19050" cap="flat" cmpd="sng" algn="ctr">
                      <a:solidFill>
                        <a:schemeClr val="dk2"/>
                      </a:solidFill>
                      <a:prstDash val="solid"/>
                      <a:round/>
                      <a:headEnd type="none" w="sm" len="sm"/>
                      <a:tailEnd type="none" w="sm" len="sm"/>
                    </a:lnT>
                    <a:lnB w="19050">
                      <a:solidFill>
                        <a:schemeClr val="dk2"/>
                      </a:solidFill>
                    </a:lnB>
                    <a:noFill/>
                  </a:tcPr>
                </a:tc>
                <a:tc>
                  <a:txBody>
                    <a:bodyPr/>
                    <a:lstStyle/>
                    <a:p>
                      <a:pPr marL="0" lvl="0" indent="0" algn="ctr">
                        <a:lnSpc>
                          <a:spcPct val="114999"/>
                        </a:lnSpc>
                        <a:spcBef>
                          <a:spcPts val="0"/>
                        </a:spcBef>
                        <a:spcAft>
                          <a:spcPts val="0"/>
                        </a:spcAft>
                        <a:buNone/>
                      </a:pPr>
                      <a:r>
                        <a:rPr lang="en" sz="900" b="1">
                          <a:solidFill>
                            <a:schemeClr val="dk1"/>
                          </a:solidFill>
                          <a:latin typeface="Nunito Sans"/>
                          <a:ea typeface="Nunito Sans"/>
                          <a:cs typeface="Nunito Sans"/>
                        </a:rPr>
                        <a:t>0.1626</a:t>
                      </a:r>
                      <a:endParaRPr lang="en" sz="900" b="1">
                        <a:solidFill>
                          <a:schemeClr val="dk1"/>
                        </a:solidFill>
                        <a:latin typeface="Nunito Sans"/>
                        <a:ea typeface="Nunito Sans"/>
                        <a:cs typeface="Nunito Sans"/>
                        <a:sym typeface="Nunito Sans"/>
                      </a:endParaRPr>
                    </a:p>
                  </a:txBody>
                  <a:tcPr marL="45700" marR="45700" marT="18273" marB="18273" anchor="ctr">
                    <a:lnL w="19050">
                      <a:solidFill>
                        <a:schemeClr val="lt2"/>
                      </a:solidFill>
                    </a:lnL>
                    <a:lnR w="19050">
                      <a:solidFill>
                        <a:schemeClr val="lt2"/>
                      </a:solidFill>
                    </a:lnR>
                    <a:lnT w="19050">
                      <a:solidFill>
                        <a:schemeClr val="dk2"/>
                      </a:solidFill>
                    </a:lnT>
                    <a:lnB w="19050">
                      <a:solidFill>
                        <a:schemeClr val="dk2"/>
                      </a:solidFill>
                    </a:lnB>
                    <a:noFill/>
                  </a:tcPr>
                </a:tc>
                <a:tc>
                  <a:txBody>
                    <a:bodyPr/>
                    <a:lstStyle/>
                    <a:p>
                      <a:pPr marL="0" lvl="0" indent="0" algn="ctr">
                        <a:lnSpc>
                          <a:spcPct val="114999"/>
                        </a:lnSpc>
                        <a:spcBef>
                          <a:spcPts val="0"/>
                        </a:spcBef>
                        <a:spcAft>
                          <a:spcPts val="0"/>
                        </a:spcAft>
                        <a:buNone/>
                      </a:pPr>
                      <a:r>
                        <a:rPr lang="en" sz="900" b="1">
                          <a:solidFill>
                            <a:schemeClr val="dk1"/>
                          </a:solidFill>
                          <a:latin typeface="Nunito Sans"/>
                          <a:ea typeface="Nunito Sans"/>
                          <a:cs typeface="Nunito Sans"/>
                        </a:rPr>
                        <a:t>0.3268</a:t>
                      </a:r>
                      <a:endParaRPr lang="en" sz="900" b="1">
                        <a:solidFill>
                          <a:schemeClr val="dk1"/>
                        </a:solidFill>
                        <a:latin typeface="Nunito Sans"/>
                        <a:ea typeface="Nunito Sans"/>
                        <a:cs typeface="Nunito Sans"/>
                        <a:sym typeface="Nunito Sans"/>
                      </a:endParaRPr>
                    </a:p>
                  </a:txBody>
                  <a:tcPr marL="45700" marR="45700" marT="18274" marB="18274" anchor="ctr">
                    <a:lnL w="19050">
                      <a:solidFill>
                        <a:schemeClr val="lt2"/>
                      </a:solidFill>
                    </a:lnL>
                    <a:lnR w="19050">
                      <a:solidFill>
                        <a:schemeClr val="lt2"/>
                      </a:solidFill>
                    </a:lnR>
                    <a:lnT w="19050" cap="flat" cmpd="sng" algn="ctr">
                      <a:solidFill>
                        <a:schemeClr val="dk2"/>
                      </a:solidFill>
                      <a:prstDash val="solid"/>
                      <a:round/>
                      <a:headEnd type="none" w="sm" len="sm"/>
                      <a:tailEnd type="none" w="sm" len="sm"/>
                    </a:lnT>
                    <a:lnB w="19050">
                      <a:solidFill>
                        <a:schemeClr val="dk2"/>
                      </a:solidFill>
                    </a:lnB>
                    <a:noFill/>
                  </a:tcPr>
                </a:tc>
                <a:tc>
                  <a:txBody>
                    <a:bodyPr/>
                    <a:lstStyle/>
                    <a:p>
                      <a:pPr marL="0" lvl="0" indent="0" algn="ctr">
                        <a:lnSpc>
                          <a:spcPct val="114999"/>
                        </a:lnSpc>
                        <a:spcBef>
                          <a:spcPts val="0"/>
                        </a:spcBef>
                        <a:spcAft>
                          <a:spcPts val="0"/>
                        </a:spcAft>
                        <a:buNone/>
                      </a:pPr>
                      <a:r>
                        <a:rPr lang="en" sz="900" b="1">
                          <a:solidFill>
                            <a:schemeClr val="dk1"/>
                          </a:solidFill>
                          <a:latin typeface="Nunito Sans"/>
                          <a:ea typeface="Nunito Sans"/>
                          <a:cs typeface="Nunito Sans"/>
                        </a:rPr>
                        <a:t>0.0755</a:t>
                      </a:r>
                      <a:endParaRPr lang="en" sz="900" b="1">
                        <a:solidFill>
                          <a:schemeClr val="dk1"/>
                        </a:solidFill>
                        <a:latin typeface="Nunito Sans"/>
                        <a:ea typeface="Nunito Sans"/>
                        <a:cs typeface="Nunito Sans"/>
                        <a:sym typeface="Nunito Sans"/>
                      </a:endParaRPr>
                    </a:p>
                  </a:txBody>
                  <a:tcPr marL="45700" marR="45700" marT="18274" marB="18274" anchor="ctr">
                    <a:lnL w="19050">
                      <a:solidFill>
                        <a:schemeClr val="lt2"/>
                      </a:solidFill>
                    </a:lnL>
                    <a:lnR w="19050">
                      <a:solidFill>
                        <a:schemeClr val="lt2"/>
                      </a:solidFill>
                    </a:lnR>
                    <a:lnT w="19050" cap="flat" cmpd="sng" algn="ctr">
                      <a:solidFill>
                        <a:schemeClr val="dk2"/>
                      </a:solidFill>
                      <a:prstDash val="solid"/>
                      <a:round/>
                      <a:headEnd type="none" w="sm" len="sm"/>
                      <a:tailEnd type="none" w="sm" len="sm"/>
                    </a:lnT>
                    <a:lnB w="19050">
                      <a:solidFill>
                        <a:schemeClr val="dk2"/>
                      </a:solidFill>
                    </a:lnB>
                    <a:noFill/>
                  </a:tcPr>
                </a:tc>
                <a:extLst>
                  <a:ext uri="{0D108BD9-81ED-4DB2-BD59-A6C34878D82A}">
                    <a16:rowId xmlns:a16="http://schemas.microsoft.com/office/drawing/2014/main" val="1519618041"/>
                  </a:ext>
                </a:extLst>
              </a:tr>
              <a:tr h="379800">
                <a:tc>
                  <a:txBody>
                    <a:bodyPr/>
                    <a:lstStyle/>
                    <a:p>
                      <a:pPr marL="0" lvl="0" indent="0" algn="ctr">
                        <a:lnSpc>
                          <a:spcPct val="114999"/>
                        </a:lnSpc>
                        <a:spcBef>
                          <a:spcPts val="0"/>
                        </a:spcBef>
                        <a:spcAft>
                          <a:spcPts val="0"/>
                        </a:spcAft>
                        <a:buNone/>
                      </a:pPr>
                      <a:r>
                        <a:rPr lang="en" sz="900" b="1" i="0" u="none" strike="noStrike" noProof="0">
                          <a:solidFill>
                            <a:schemeClr val="dk1"/>
                          </a:solidFill>
                        </a:rPr>
                        <a:t>DEEP FM</a:t>
                      </a:r>
                      <a:endParaRPr lang="zh-CN" altLang="en-US">
                        <a:sym typeface="Nunito Sans"/>
                      </a:endParaRPr>
                    </a:p>
                  </a:txBody>
                  <a:tcPr marL="45700" marR="45700" marT="68575" marB="68575" anchor="ctr">
                    <a:lnL w="9524">
                      <a:solidFill>
                        <a:schemeClr val="dk2">
                          <a:alpha val="0"/>
                        </a:schemeClr>
                      </a:solidFill>
                    </a:lnL>
                    <a:lnR w="19050">
                      <a:solidFill>
                        <a:schemeClr val="lt2"/>
                      </a:solidFill>
                    </a:lnR>
                    <a:lnT w="19050">
                      <a:solidFill>
                        <a:schemeClr val="dk2"/>
                      </a:solidFill>
                    </a:lnT>
                    <a:lnB w="19050">
                      <a:solidFill>
                        <a:schemeClr val="dk2"/>
                      </a:solidFill>
                    </a:lnB>
                    <a:solidFill>
                      <a:schemeClr val="tx2">
                        <a:lumMod val="40000"/>
                        <a:lumOff val="60000"/>
                      </a:schemeClr>
                    </a:solidFill>
                  </a:tcPr>
                </a:tc>
                <a:tc>
                  <a:txBody>
                    <a:bodyPr/>
                    <a:lstStyle/>
                    <a:p>
                      <a:pPr marL="0" lvl="0" indent="0" algn="ctr">
                        <a:lnSpc>
                          <a:spcPct val="114999"/>
                        </a:lnSpc>
                        <a:spcBef>
                          <a:spcPts val="0"/>
                        </a:spcBef>
                        <a:spcAft>
                          <a:spcPts val="0"/>
                        </a:spcAft>
                        <a:buNone/>
                      </a:pPr>
                      <a:r>
                        <a:rPr lang="en" sz="900" dirty="0">
                          <a:solidFill>
                            <a:schemeClr val="dk1"/>
                          </a:solidFill>
                          <a:latin typeface="Nunito Sans"/>
                          <a:ea typeface="Nunito Sans"/>
                          <a:cs typeface="Nunito Sans"/>
                          <a:sym typeface="Nunito Sans"/>
                        </a:rPr>
                        <a:t>0.9576</a:t>
                      </a:r>
                    </a:p>
                  </a:txBody>
                  <a:tcPr marL="45700" marR="45700" marT="18273" marB="18273" anchor="ctr">
                    <a:lnL w="19050">
                      <a:solidFill>
                        <a:schemeClr val="lt2"/>
                      </a:solidFill>
                    </a:lnL>
                    <a:lnR w="19050">
                      <a:solidFill>
                        <a:schemeClr val="lt2"/>
                      </a:solidFill>
                    </a:lnR>
                    <a:lnT w="19050">
                      <a:solidFill>
                        <a:schemeClr val="dk2"/>
                      </a:solidFill>
                    </a:lnT>
                    <a:lnB w="19050">
                      <a:solidFill>
                        <a:schemeClr val="dk2"/>
                      </a:solidFill>
                    </a:lnB>
                    <a:solidFill>
                      <a:schemeClr val="tx2">
                        <a:lumMod val="40000"/>
                        <a:lumOff val="60000"/>
                      </a:schemeClr>
                    </a:solidFill>
                  </a:tcPr>
                </a:tc>
                <a:tc>
                  <a:txBody>
                    <a:bodyPr/>
                    <a:lstStyle/>
                    <a:p>
                      <a:pPr marL="0" lvl="0" indent="0" algn="ctr">
                        <a:lnSpc>
                          <a:spcPct val="114999"/>
                        </a:lnSpc>
                        <a:spcBef>
                          <a:spcPts val="0"/>
                        </a:spcBef>
                        <a:spcAft>
                          <a:spcPts val="0"/>
                        </a:spcAft>
                        <a:buNone/>
                      </a:pPr>
                      <a:r>
                        <a:rPr lang="en" sz="900" dirty="0">
                          <a:solidFill>
                            <a:schemeClr val="dk1"/>
                          </a:solidFill>
                          <a:latin typeface="Nunito Sans"/>
                          <a:ea typeface="Nunito Sans"/>
                          <a:cs typeface="Nunito Sans"/>
                        </a:rPr>
                        <a:t>0.1977</a:t>
                      </a:r>
                      <a:endParaRPr lang="en" sz="900" dirty="0">
                        <a:solidFill>
                          <a:schemeClr val="dk1"/>
                        </a:solidFill>
                        <a:latin typeface="Nunito Sans"/>
                        <a:ea typeface="Nunito Sans"/>
                        <a:cs typeface="Nunito Sans"/>
                        <a:sym typeface="Nunito Sans"/>
                      </a:endParaRPr>
                    </a:p>
                  </a:txBody>
                  <a:tcPr marL="45700" marR="45700" marT="18273" marB="18273" anchor="ctr">
                    <a:lnL w="19050">
                      <a:solidFill>
                        <a:schemeClr val="lt2"/>
                      </a:solidFill>
                    </a:lnL>
                    <a:lnR w="19050">
                      <a:solidFill>
                        <a:schemeClr val="lt2"/>
                      </a:solidFill>
                    </a:lnR>
                    <a:lnT w="19050">
                      <a:solidFill>
                        <a:schemeClr val="dk2"/>
                      </a:solidFill>
                    </a:lnT>
                    <a:lnB w="19050">
                      <a:solidFill>
                        <a:schemeClr val="dk2"/>
                      </a:solidFill>
                    </a:lnB>
                    <a:solidFill>
                      <a:schemeClr val="tx2">
                        <a:lumMod val="40000"/>
                        <a:lumOff val="60000"/>
                      </a:schemeClr>
                    </a:solidFill>
                  </a:tcPr>
                </a:tc>
                <a:tc>
                  <a:txBody>
                    <a:bodyPr/>
                    <a:lstStyle/>
                    <a:p>
                      <a:pPr marL="0" lvl="0" indent="0" algn="ctr">
                        <a:lnSpc>
                          <a:spcPct val="114999"/>
                        </a:lnSpc>
                        <a:spcBef>
                          <a:spcPts val="0"/>
                        </a:spcBef>
                        <a:spcAft>
                          <a:spcPts val="0"/>
                        </a:spcAft>
                        <a:buNone/>
                      </a:pPr>
                      <a:r>
                        <a:rPr lang="en" sz="900" dirty="0">
                          <a:solidFill>
                            <a:schemeClr val="dk1"/>
                          </a:solidFill>
                          <a:latin typeface="Nunito Sans"/>
                          <a:ea typeface="Nunito Sans"/>
                          <a:cs typeface="Nunito Sans"/>
                        </a:rPr>
                        <a:t>0.7964</a:t>
                      </a:r>
                      <a:endParaRPr lang="en" sz="900" dirty="0">
                        <a:solidFill>
                          <a:schemeClr val="dk1"/>
                        </a:solidFill>
                        <a:latin typeface="Nunito Sans"/>
                        <a:ea typeface="Nunito Sans"/>
                        <a:cs typeface="Nunito Sans"/>
                        <a:sym typeface="Nunito Sans"/>
                      </a:endParaRPr>
                    </a:p>
                  </a:txBody>
                  <a:tcPr marL="45700" marR="45700" marT="18273" marB="18273" anchor="ctr">
                    <a:lnL w="19050">
                      <a:solidFill>
                        <a:schemeClr val="lt2"/>
                      </a:solidFill>
                    </a:lnL>
                    <a:lnR w="19050">
                      <a:solidFill>
                        <a:schemeClr val="lt2"/>
                      </a:solidFill>
                    </a:lnR>
                    <a:lnT w="19050">
                      <a:solidFill>
                        <a:schemeClr val="dk2"/>
                      </a:solidFill>
                    </a:lnT>
                    <a:lnB w="19050">
                      <a:solidFill>
                        <a:schemeClr val="dk2"/>
                      </a:solidFill>
                    </a:lnB>
                    <a:solidFill>
                      <a:schemeClr val="tx2">
                        <a:lumMod val="40000"/>
                        <a:lumOff val="60000"/>
                      </a:schemeClr>
                    </a:solidFill>
                  </a:tcPr>
                </a:tc>
                <a:tc>
                  <a:txBody>
                    <a:bodyPr/>
                    <a:lstStyle/>
                    <a:p>
                      <a:pPr marL="0" lvl="0" indent="0" algn="ctr">
                        <a:lnSpc>
                          <a:spcPct val="114999"/>
                        </a:lnSpc>
                        <a:spcBef>
                          <a:spcPts val="0"/>
                        </a:spcBef>
                        <a:spcAft>
                          <a:spcPts val="0"/>
                        </a:spcAft>
                        <a:buNone/>
                      </a:pPr>
                      <a:r>
                        <a:rPr lang="en" sz="900" dirty="0">
                          <a:solidFill>
                            <a:schemeClr val="dk1"/>
                          </a:solidFill>
                          <a:latin typeface="Nunito Sans"/>
                          <a:ea typeface="Nunito Sans"/>
                          <a:cs typeface="Nunito Sans"/>
                        </a:rPr>
                        <a:t>0.6209</a:t>
                      </a:r>
                      <a:endParaRPr lang="en" sz="900" dirty="0">
                        <a:solidFill>
                          <a:schemeClr val="dk1"/>
                        </a:solidFill>
                        <a:latin typeface="Nunito Sans"/>
                        <a:ea typeface="Nunito Sans"/>
                        <a:cs typeface="Nunito Sans"/>
                        <a:sym typeface="Nunito Sans"/>
                      </a:endParaRPr>
                    </a:p>
                  </a:txBody>
                  <a:tcPr marL="45700" marR="45700" marT="18273" marB="18273" anchor="ctr">
                    <a:lnL w="19050">
                      <a:solidFill>
                        <a:schemeClr val="lt2"/>
                      </a:solidFill>
                    </a:lnL>
                    <a:lnR w="19050">
                      <a:solidFill>
                        <a:schemeClr val="lt2"/>
                      </a:solidFill>
                    </a:lnR>
                    <a:lnT w="19050">
                      <a:solidFill>
                        <a:schemeClr val="dk2"/>
                      </a:solidFill>
                    </a:lnT>
                    <a:lnB w="19050">
                      <a:solidFill>
                        <a:schemeClr val="dk2"/>
                      </a:solidFill>
                    </a:lnB>
                    <a:solidFill>
                      <a:schemeClr val="tx2">
                        <a:lumMod val="40000"/>
                        <a:lumOff val="60000"/>
                      </a:schemeClr>
                    </a:solidFill>
                  </a:tcPr>
                </a:tc>
                <a:extLst>
                  <a:ext uri="{0D108BD9-81ED-4DB2-BD59-A6C34878D82A}">
                    <a16:rowId xmlns:a16="http://schemas.microsoft.com/office/drawing/2014/main" val="4116852473"/>
                  </a:ext>
                </a:extLst>
              </a:tr>
            </a:tbl>
          </a:graphicData>
        </a:graphic>
      </p:graphicFrame>
    </p:spTree>
    <p:extLst>
      <p:ext uri="{BB962C8B-B14F-4D97-AF65-F5344CB8AC3E}">
        <p14:creationId xmlns:p14="http://schemas.microsoft.com/office/powerpoint/2010/main" val="1352951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a:t>
            </a:r>
            <a:endParaRPr/>
          </a:p>
        </p:txBody>
      </p:sp>
      <p:graphicFrame>
        <p:nvGraphicFramePr>
          <p:cNvPr id="1781" name="Google Shape;1781;p28"/>
          <p:cNvGraphicFramePr/>
          <p:nvPr>
            <p:extLst>
              <p:ext uri="{D42A27DB-BD31-4B8C-83A1-F6EECF244321}">
                <p14:modId xmlns:p14="http://schemas.microsoft.com/office/powerpoint/2010/main" val="307788298"/>
              </p:ext>
            </p:extLst>
          </p:nvPr>
        </p:nvGraphicFramePr>
        <p:xfrm>
          <a:off x="720000" y="1614825"/>
          <a:ext cx="7704000" cy="2169150"/>
        </p:xfrm>
        <a:graphic>
          <a:graphicData uri="http://schemas.openxmlformats.org/drawingml/2006/table">
            <a:tbl>
              <a:tblPr>
                <a:noFill/>
                <a:tableStyleId>{8BBAAE4E-7ABE-43A5-A95C-5DCE2D35A536}</a:tableStyleId>
              </a:tblPr>
              <a:tblGrid>
                <a:gridCol w="2575850">
                  <a:extLst>
                    <a:ext uri="{9D8B030D-6E8A-4147-A177-3AD203B41FA5}">
                      <a16:colId xmlns:a16="http://schemas.microsoft.com/office/drawing/2014/main" val="20000"/>
                    </a:ext>
                  </a:extLst>
                </a:gridCol>
                <a:gridCol w="512815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none">
                          <a:solidFill>
                            <a:schemeClr val="dk1"/>
                          </a:solidFill>
                          <a:latin typeface="Nunito Sans"/>
                          <a:ea typeface="Nunito Sans"/>
                          <a:cs typeface="Nunito Sans"/>
                          <a:sym typeface="Nunito Sans"/>
                        </a:rPr>
                        <a:t>Business Problem</a:t>
                      </a:r>
                      <a:endParaRPr sz="1000" b="1" u="none">
                        <a:solidFill>
                          <a:schemeClr val="dk1"/>
                        </a:solidFill>
                        <a:latin typeface="Nunito Sans"/>
                        <a:ea typeface="Nunito Sans"/>
                        <a:cs typeface="Nunito Sans"/>
                        <a:sym typeface="Nunito Sans"/>
                      </a:endParaRPr>
                    </a:p>
                  </a:txBody>
                  <a:tcPr marL="91425" marR="91425" marT="0" marB="0" anchor="ctr">
                    <a:lnL w="9525" cap="flat" cmpd="sng">
                      <a:solidFill>
                        <a:schemeClr val="dk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SG" sz="1000">
                          <a:solidFill>
                            <a:schemeClr val="dk1"/>
                          </a:solidFill>
                          <a:latin typeface="Nunito Sans"/>
                          <a:ea typeface="Nunito Sans"/>
                          <a:cs typeface="Nunito Sans"/>
                          <a:sym typeface="Nunito Sans"/>
                        </a:rPr>
                        <a:t>Explain the current business pain points and the problems we are about to solve</a:t>
                      </a:r>
                      <a:endParaRPr sz="1000">
                        <a:solidFill>
                          <a:schemeClr val="dk1"/>
                        </a:solidFill>
                        <a:latin typeface="Nunito Sans"/>
                        <a:ea typeface="Nunito Sans"/>
                        <a:cs typeface="Nunito Sans"/>
                        <a:sym typeface="Nunito Sans"/>
                      </a:endParaRPr>
                    </a:p>
                  </a:txBody>
                  <a:tcPr marL="91425" marR="91425" marT="0" marB="0" anchor="ctr">
                    <a:lnL w="19050" cap="flat" cmpd="sng">
                      <a:solidFill>
                        <a:schemeClr val="lt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none">
                          <a:solidFill>
                            <a:schemeClr val="dk1"/>
                          </a:solidFill>
                          <a:latin typeface="Nunito Sans"/>
                          <a:ea typeface="Nunito Sans"/>
                          <a:cs typeface="Nunito Sans"/>
                          <a:sym typeface="Nunito Sans"/>
                        </a:rPr>
                        <a:t>Dataset Overview</a:t>
                      </a:r>
                      <a:endParaRPr sz="1000" b="1" u="none">
                        <a:solidFill>
                          <a:schemeClr val="dk1"/>
                        </a:solidFill>
                        <a:latin typeface="Nunito Sans"/>
                        <a:ea typeface="Nunito Sans"/>
                        <a:cs typeface="Nunito Sans"/>
                        <a:sym typeface="Nunito Sans"/>
                      </a:endParaRPr>
                    </a:p>
                  </a:txBody>
                  <a:tcPr marL="91425" marR="91425" marT="0" marB="0" anchor="ctr">
                    <a:lnL w="9525" cap="flat" cmpd="sng">
                      <a:solidFill>
                        <a:schemeClr val="dk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SG" sz="1000">
                          <a:solidFill>
                            <a:schemeClr val="dk1"/>
                          </a:solidFill>
                          <a:latin typeface="Nunito Sans"/>
                          <a:ea typeface="Nunito Sans"/>
                          <a:cs typeface="Nunito Sans"/>
                          <a:sym typeface="Nunito Sans"/>
                        </a:rPr>
                        <a:t>Description of the IMDB data set</a:t>
                      </a:r>
                      <a:endParaRPr sz="1000">
                        <a:solidFill>
                          <a:schemeClr val="dk1"/>
                        </a:solidFill>
                        <a:latin typeface="Nunito Sans"/>
                        <a:ea typeface="Nunito Sans"/>
                        <a:cs typeface="Nunito Sans"/>
                        <a:sym typeface="Nunito Sans"/>
                      </a:endParaRPr>
                    </a:p>
                  </a:txBody>
                  <a:tcPr marL="91425" marR="91425" marT="0" marB="0" anchor="ctr">
                    <a:lnL w="19050" cap="flat" cmpd="sng">
                      <a:solidFill>
                        <a:schemeClr val="lt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none">
                          <a:solidFill>
                            <a:schemeClr val="dk1"/>
                          </a:solidFill>
                          <a:latin typeface="Nunito Sans"/>
                          <a:ea typeface="Nunito Sans"/>
                          <a:cs typeface="Nunito Sans"/>
                          <a:sym typeface="Nunito Sans"/>
                        </a:rPr>
                        <a:t>Data Processing</a:t>
                      </a:r>
                      <a:endParaRPr sz="1000" b="1" u="none">
                        <a:solidFill>
                          <a:schemeClr val="dk1"/>
                        </a:solidFill>
                        <a:latin typeface="Nunito Sans"/>
                        <a:ea typeface="Nunito Sans"/>
                        <a:cs typeface="Nunito Sans"/>
                        <a:sym typeface="Nunito Sans"/>
                      </a:endParaRPr>
                    </a:p>
                  </a:txBody>
                  <a:tcPr marL="91425" marR="91425" marT="0" marB="0" anchor="ctr">
                    <a:lnL w="9525" cap="flat" cmpd="sng">
                      <a:solidFill>
                        <a:schemeClr val="dk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SG" sz="1000">
                          <a:solidFill>
                            <a:schemeClr val="dk1"/>
                          </a:solidFill>
                          <a:latin typeface="Nunito Sans"/>
                          <a:ea typeface="Nunito Sans"/>
                          <a:cs typeface="Nunito Sans"/>
                          <a:sym typeface="Nunito Sans"/>
                        </a:rPr>
                        <a:t>Explain how we processed the data set</a:t>
                      </a:r>
                      <a:endParaRPr sz="1000">
                        <a:solidFill>
                          <a:schemeClr val="dk1"/>
                        </a:solidFill>
                        <a:latin typeface="Nunito Sans"/>
                        <a:ea typeface="Nunito Sans"/>
                        <a:cs typeface="Nunito Sans"/>
                        <a:sym typeface="Nunito Sans"/>
                      </a:endParaRPr>
                    </a:p>
                  </a:txBody>
                  <a:tcPr marL="91425" marR="91425" marT="0" marB="0" anchor="ctr">
                    <a:lnL w="19050" cap="flat" cmpd="sng">
                      <a:solidFill>
                        <a:schemeClr val="lt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none">
                          <a:solidFill>
                            <a:schemeClr val="dk1"/>
                          </a:solidFill>
                          <a:latin typeface="Nunito Sans"/>
                          <a:ea typeface="Nunito Sans"/>
                          <a:cs typeface="Nunito Sans"/>
                          <a:sym typeface="Nunito Sans"/>
                        </a:rPr>
                        <a:t>Algorithms</a:t>
                      </a:r>
                      <a:r>
                        <a:rPr lang="zh-CN" altLang="en-US" sz="1000" b="1" u="none">
                          <a:solidFill>
                            <a:schemeClr val="dk1"/>
                          </a:solidFill>
                          <a:latin typeface="Nunito Sans"/>
                          <a:ea typeface="Nunito Sans"/>
                          <a:cs typeface="Nunito Sans"/>
                          <a:sym typeface="Nunito Sans"/>
                        </a:rPr>
                        <a:t> </a:t>
                      </a:r>
                      <a:r>
                        <a:rPr lang="en-US" altLang="zh-CN" sz="1000" b="1" u="none">
                          <a:solidFill>
                            <a:schemeClr val="dk1"/>
                          </a:solidFill>
                          <a:latin typeface="Nunito Sans"/>
                          <a:ea typeface="Nunito Sans"/>
                          <a:cs typeface="Nunito Sans"/>
                          <a:sym typeface="Nunito Sans"/>
                        </a:rPr>
                        <a:t>and Experiments</a:t>
                      </a:r>
                      <a:endParaRPr sz="1000" b="1" u="none">
                        <a:solidFill>
                          <a:schemeClr val="dk1"/>
                        </a:solidFill>
                        <a:latin typeface="Nunito Sans"/>
                        <a:ea typeface="Nunito Sans"/>
                        <a:cs typeface="Nunito Sans"/>
                        <a:sym typeface="Nunito Sans"/>
                      </a:endParaRPr>
                    </a:p>
                  </a:txBody>
                  <a:tcPr marL="91425" marR="91425" marT="0" marB="0" anchor="ctr">
                    <a:lnL w="9525" cap="flat" cmpd="sng">
                      <a:solidFill>
                        <a:schemeClr val="dk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SG" sz="1000">
                          <a:solidFill>
                            <a:schemeClr val="dk1"/>
                          </a:solidFill>
                          <a:latin typeface="Nunito Sans"/>
                          <a:ea typeface="Nunito Sans"/>
                          <a:cs typeface="Nunito Sans"/>
                          <a:sym typeface="Nunito Sans"/>
                        </a:rPr>
                        <a:t>Introduce all the models we use and conduct experiments</a:t>
                      </a:r>
                      <a:endParaRPr sz="1000">
                        <a:solidFill>
                          <a:schemeClr val="dk1"/>
                        </a:solidFill>
                        <a:latin typeface="Nunito Sans"/>
                        <a:ea typeface="Nunito Sans"/>
                        <a:cs typeface="Nunito Sans"/>
                        <a:sym typeface="Nunito Sans"/>
                      </a:endParaRPr>
                    </a:p>
                  </a:txBody>
                  <a:tcPr marL="91425" marR="91425" marT="0" marB="0" anchor="ctr">
                    <a:lnL w="19050" cap="flat" cmpd="sng">
                      <a:solidFill>
                        <a:schemeClr val="lt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none">
                          <a:solidFill>
                            <a:schemeClr val="dk1"/>
                          </a:solidFill>
                          <a:latin typeface="Nunito Sans"/>
                          <a:ea typeface="Nunito Sans"/>
                          <a:cs typeface="Nunito Sans"/>
                          <a:sym typeface="Nunito Sans"/>
                        </a:rPr>
                        <a:t>Results and Comparison</a:t>
                      </a:r>
                      <a:endParaRPr sz="1000" b="1" u="none">
                        <a:solidFill>
                          <a:schemeClr val="dk1"/>
                        </a:solidFill>
                        <a:latin typeface="Nunito Sans"/>
                        <a:ea typeface="Nunito Sans"/>
                        <a:cs typeface="Nunito Sans"/>
                        <a:sym typeface="Nunito Sans"/>
                      </a:endParaRPr>
                    </a:p>
                  </a:txBody>
                  <a:tcPr marL="91425" marR="91425" marT="0" marB="0" anchor="ctr">
                    <a:lnL w="9525" cap="flat" cmpd="sng">
                      <a:solidFill>
                        <a:schemeClr val="dk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SG" sz="1000">
                          <a:solidFill>
                            <a:schemeClr val="dk1"/>
                          </a:solidFill>
                          <a:latin typeface="Nunito Sans"/>
                          <a:ea typeface="Nunito Sans"/>
                          <a:cs typeface="Nunito Sans"/>
                          <a:sym typeface="Nunito Sans"/>
                        </a:rPr>
                        <a:t>The experimental results are obtained, </a:t>
                      </a:r>
                      <a:r>
                        <a:rPr lang="en-SG" sz="1000" err="1">
                          <a:solidFill>
                            <a:schemeClr val="dk1"/>
                          </a:solidFill>
                          <a:latin typeface="Nunito Sans"/>
                          <a:ea typeface="Nunito Sans"/>
                          <a:cs typeface="Nunito Sans"/>
                          <a:sym typeface="Nunito Sans"/>
                        </a:rPr>
                        <a:t>analyzed</a:t>
                      </a:r>
                      <a:r>
                        <a:rPr lang="en-SG" sz="1000">
                          <a:solidFill>
                            <a:schemeClr val="dk1"/>
                          </a:solidFill>
                          <a:latin typeface="Nunito Sans"/>
                          <a:ea typeface="Nunito Sans"/>
                          <a:cs typeface="Nunito Sans"/>
                          <a:sym typeface="Nunito Sans"/>
                        </a:rPr>
                        <a:t> and compared</a:t>
                      </a:r>
                      <a:endParaRPr sz="1000">
                        <a:solidFill>
                          <a:schemeClr val="dk1"/>
                        </a:solidFill>
                        <a:latin typeface="Nunito Sans"/>
                        <a:ea typeface="Nunito Sans"/>
                        <a:cs typeface="Nunito Sans"/>
                        <a:sym typeface="Nunito Sans"/>
                      </a:endParaRPr>
                    </a:p>
                  </a:txBody>
                  <a:tcPr marL="91425" marR="91425" marT="0" marB="0" anchor="ctr">
                    <a:lnL w="19050" cap="flat" cmpd="sng">
                      <a:solidFill>
                        <a:schemeClr val="lt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SG" sz="1000" b="1" u="none">
                          <a:solidFill>
                            <a:schemeClr val="dk1"/>
                          </a:solidFill>
                          <a:latin typeface="Nunito Sans"/>
                          <a:ea typeface="Nunito Sans"/>
                          <a:cs typeface="Nunito Sans"/>
                          <a:sym typeface="Nunito Sans"/>
                        </a:rPr>
                        <a:t>Prospect of the Future</a:t>
                      </a:r>
                      <a:endParaRPr sz="1000" b="1" u="none">
                        <a:solidFill>
                          <a:schemeClr val="dk1"/>
                        </a:solidFill>
                        <a:latin typeface="Nunito Sans"/>
                        <a:ea typeface="Nunito Sans"/>
                        <a:cs typeface="Nunito Sans"/>
                        <a:sym typeface="Nunito Sans"/>
                      </a:endParaRPr>
                    </a:p>
                  </a:txBody>
                  <a:tcPr marL="91425" marR="91425" marT="0" marB="0" anchor="ctr">
                    <a:lnL w="9525" cap="flat" cmpd="sng">
                      <a:solidFill>
                        <a:schemeClr val="dk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n-US" altLang="zh-SG" sz="1000">
                          <a:solidFill>
                            <a:schemeClr val="dk1"/>
                          </a:solidFill>
                          <a:latin typeface="Nunito Sans"/>
                          <a:ea typeface="Nunito Sans"/>
                          <a:cs typeface="Nunito Sans"/>
                          <a:sym typeface="Nunito Sans"/>
                        </a:rPr>
                        <a:t>Description of the future development of this system</a:t>
                      </a:r>
                      <a:endParaRPr sz="1000">
                        <a:solidFill>
                          <a:schemeClr val="dk1"/>
                        </a:solidFill>
                        <a:latin typeface="Nunito Sans"/>
                        <a:ea typeface="Nunito Sans"/>
                        <a:cs typeface="Nunito Sans"/>
                        <a:sym typeface="Nunito Sans"/>
                      </a:endParaRPr>
                    </a:p>
                  </a:txBody>
                  <a:tcPr marL="91425" marR="91425" marT="0" marB="0" anchor="ctr">
                    <a:lnL w="19050" cap="flat" cmpd="sng">
                      <a:solidFill>
                        <a:schemeClr val="lt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782" name="Google Shape;1782;p28"/>
          <p:cNvSpPr txBox="1"/>
          <p:nvPr/>
        </p:nvSpPr>
        <p:spPr>
          <a:xfrm>
            <a:off x="720000" y="1063725"/>
            <a:ext cx="77040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Nunito Sans"/>
              <a:ea typeface="Nunito Sans"/>
              <a:cs typeface="Nunito Sans"/>
              <a:sym typeface="Nunito Sans"/>
            </a:endParaRPr>
          </a:p>
        </p:txBody>
      </p:sp>
      <p:sp>
        <p:nvSpPr>
          <p:cNvPr id="1783" name="Google Shape;1783;p28"/>
          <p:cNvSpPr txBox="1"/>
          <p:nvPr/>
        </p:nvSpPr>
        <p:spPr>
          <a:xfrm>
            <a:off x="1650113" y="3981275"/>
            <a:ext cx="1713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b="1" u="sng">
              <a:solidFill>
                <a:schemeClr val="dk1"/>
              </a:solidFill>
              <a:latin typeface="Nunito Sans"/>
              <a:ea typeface="Nunito Sans"/>
              <a:cs typeface="Nunito Sans"/>
              <a:sym typeface="Nunito Sans"/>
            </a:endParaRPr>
          </a:p>
        </p:txBody>
      </p:sp>
      <p:sp>
        <p:nvSpPr>
          <p:cNvPr id="1784" name="Google Shape;1784;p28"/>
          <p:cNvSpPr txBox="1"/>
          <p:nvPr/>
        </p:nvSpPr>
        <p:spPr>
          <a:xfrm>
            <a:off x="4493887" y="3981275"/>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b="1">
              <a:solidFill>
                <a:schemeClr val="dk1"/>
              </a:solidFill>
              <a:latin typeface="Nunito Sans"/>
              <a:ea typeface="Nunito Sans"/>
              <a:cs typeface="Nunito Sans"/>
              <a:sym typeface="Nuni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31"/>
          <p:cNvSpPr txBox="1">
            <a:spLocks noGrp="1"/>
          </p:cNvSpPr>
          <p:nvPr>
            <p:ph type="title"/>
          </p:nvPr>
        </p:nvSpPr>
        <p:spPr>
          <a:xfrm>
            <a:off x="1000950" y="2439100"/>
            <a:ext cx="4341071" cy="171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Prospect</a:t>
            </a:r>
            <a:br>
              <a:rPr lang="en"/>
            </a:br>
            <a:r>
              <a:rPr lang="en"/>
              <a:t>of the</a:t>
            </a:r>
            <a:br>
              <a:rPr lang="en"/>
            </a:br>
            <a:r>
              <a:rPr lang="en"/>
              <a:t>Future</a:t>
            </a:r>
            <a:endParaRPr/>
          </a:p>
        </p:txBody>
      </p:sp>
      <p:sp>
        <p:nvSpPr>
          <p:cNvPr id="1814" name="Google Shape;1814;p31"/>
          <p:cNvSpPr txBox="1">
            <a:spLocks noGrp="1"/>
          </p:cNvSpPr>
          <p:nvPr>
            <p:ph type="title" idx="2"/>
          </p:nvPr>
        </p:nvSpPr>
        <p:spPr>
          <a:xfrm>
            <a:off x="1000950" y="994100"/>
            <a:ext cx="12840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Tree>
    <p:extLst>
      <p:ext uri="{BB962C8B-B14F-4D97-AF65-F5344CB8AC3E}">
        <p14:creationId xmlns:p14="http://schemas.microsoft.com/office/powerpoint/2010/main" val="3015740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9" name="Google Shape;182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Prospect of the Future</a:t>
            </a:r>
          </a:p>
        </p:txBody>
      </p:sp>
      <p:sp>
        <p:nvSpPr>
          <p:cNvPr id="7" name="副标题 6">
            <a:extLst>
              <a:ext uri="{FF2B5EF4-FFF2-40B4-BE49-F238E27FC236}">
                <a16:creationId xmlns:a16="http://schemas.microsoft.com/office/drawing/2014/main" id="{91609893-1571-C8E5-3727-91B544C8DFB2}"/>
              </a:ext>
            </a:extLst>
          </p:cNvPr>
          <p:cNvSpPr>
            <a:spLocks noGrp="1"/>
          </p:cNvSpPr>
          <p:nvPr>
            <p:ph type="subTitle" idx="1"/>
          </p:nvPr>
        </p:nvSpPr>
        <p:spPr>
          <a:xfrm>
            <a:off x="925094" y="1821414"/>
            <a:ext cx="4271374" cy="1057200"/>
          </a:xfrm>
        </p:spPr>
        <p:txBody>
          <a:bodyPr/>
          <a:lstStyle/>
          <a:p>
            <a:r>
              <a:rPr lang="zh-SG" altLang="en-US" sz="1600" b="1" dirty="0">
                <a:latin typeface="Montserrat"/>
                <a:sym typeface="Montserrat"/>
              </a:rPr>
              <a:t>2.Try to apply on other type of data</a:t>
            </a:r>
          </a:p>
        </p:txBody>
      </p:sp>
      <p:sp>
        <p:nvSpPr>
          <p:cNvPr id="15" name="副标题 14">
            <a:extLst>
              <a:ext uri="{FF2B5EF4-FFF2-40B4-BE49-F238E27FC236}">
                <a16:creationId xmlns:a16="http://schemas.microsoft.com/office/drawing/2014/main" id="{0176FF36-CADB-38C2-7F9F-CE88731D24B1}"/>
              </a:ext>
            </a:extLst>
          </p:cNvPr>
          <p:cNvSpPr>
            <a:spLocks noGrp="1"/>
          </p:cNvSpPr>
          <p:nvPr>
            <p:ph type="subTitle" idx="7"/>
          </p:nvPr>
        </p:nvSpPr>
        <p:spPr>
          <a:xfrm>
            <a:off x="719042" y="1280312"/>
            <a:ext cx="3157388" cy="435938"/>
          </a:xfrm>
        </p:spPr>
        <p:txBody>
          <a:bodyPr/>
          <a:lstStyle/>
          <a:p>
            <a:r>
              <a:rPr lang="zh-SG" altLang="en-US" dirty="0"/>
              <a:t> 1.Model ensambling</a:t>
            </a:r>
          </a:p>
        </p:txBody>
      </p:sp>
    </p:spTree>
    <p:extLst>
      <p:ext uri="{BB962C8B-B14F-4D97-AF65-F5344CB8AC3E}">
        <p14:creationId xmlns:p14="http://schemas.microsoft.com/office/powerpoint/2010/main" val="2573125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36"/>
          <p:cNvSpPr txBox="1">
            <a:spLocks noGrp="1"/>
          </p:cNvSpPr>
          <p:nvPr>
            <p:ph type="title"/>
          </p:nvPr>
        </p:nvSpPr>
        <p:spPr>
          <a:xfrm>
            <a:off x="2264190" y="1964361"/>
            <a:ext cx="4615619" cy="121477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t>Thanks!</a:t>
            </a:r>
            <a:endParaRPr sz="7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31"/>
          <p:cNvSpPr txBox="1">
            <a:spLocks noGrp="1"/>
          </p:cNvSpPr>
          <p:nvPr>
            <p:ph type="title"/>
          </p:nvPr>
        </p:nvSpPr>
        <p:spPr>
          <a:xfrm>
            <a:off x="1000950" y="1910275"/>
            <a:ext cx="3786000" cy="171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Business</a:t>
            </a:r>
            <a:br>
              <a:rPr lang="en"/>
            </a:br>
            <a:r>
              <a:rPr lang="en"/>
              <a:t>Problem</a:t>
            </a:r>
            <a:endParaRPr/>
          </a:p>
        </p:txBody>
      </p:sp>
      <p:sp>
        <p:nvSpPr>
          <p:cNvPr id="1814" name="Google Shape;1814;p31"/>
          <p:cNvSpPr txBox="1">
            <a:spLocks noGrp="1"/>
          </p:cNvSpPr>
          <p:nvPr>
            <p:ph type="title" idx="2"/>
          </p:nvPr>
        </p:nvSpPr>
        <p:spPr>
          <a:xfrm>
            <a:off x="1000950" y="994100"/>
            <a:ext cx="12840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sp>
        <p:nvSpPr>
          <p:cNvPr id="1806" name="Google Shape;1806;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Problem</a:t>
            </a:r>
            <a:endParaRPr/>
          </a:p>
        </p:txBody>
      </p:sp>
      <p:sp>
        <p:nvSpPr>
          <p:cNvPr id="1808" name="Google Shape;1808;p30"/>
          <p:cNvSpPr txBox="1">
            <a:spLocks noGrp="1"/>
          </p:cNvSpPr>
          <p:nvPr>
            <p:ph type="subTitle" idx="2"/>
          </p:nvPr>
        </p:nvSpPr>
        <p:spPr>
          <a:xfrm>
            <a:off x="792812" y="1091760"/>
            <a:ext cx="7631188" cy="963922"/>
          </a:xfrm>
          <a:prstGeom prst="rect">
            <a:avLst/>
          </a:prstGeom>
        </p:spPr>
        <p:txBody>
          <a:bodyPr spcFirstLastPara="1" wrap="square" lIns="91425" tIns="91425" rIns="91425" bIns="91425" anchor="t" anchorCtr="0">
            <a:noAutofit/>
          </a:bodyPr>
          <a:lstStyle/>
          <a:p>
            <a:pPr marL="0" indent="0"/>
            <a:r>
              <a:rPr lang="en-SG" altLang="zh-SG"/>
              <a:t>Streaming platforms struggle with cold-start recommendations due to insufficient data from new users and new items. Poor recommendations can lead to user loss and reduced profits. Finding a solution to this issue is crucial for platform growth. </a:t>
            </a:r>
            <a:endParaRPr lang="en-SG"/>
          </a:p>
        </p:txBody>
      </p:sp>
      <p:pic>
        <p:nvPicPr>
          <p:cNvPr id="3" name="图片 2" descr="文本&#10;&#10;描述已自动生成">
            <a:extLst>
              <a:ext uri="{FF2B5EF4-FFF2-40B4-BE49-F238E27FC236}">
                <a16:creationId xmlns:a16="http://schemas.microsoft.com/office/drawing/2014/main" id="{06CFFA7C-F1E2-E46E-772E-8BCF1B754B09}"/>
              </a:ext>
            </a:extLst>
          </p:cNvPr>
          <p:cNvPicPr>
            <a:picLocks noChangeAspect="1"/>
          </p:cNvPicPr>
          <p:nvPr/>
        </p:nvPicPr>
        <p:blipFill>
          <a:blip r:embed="rId3"/>
          <a:stretch>
            <a:fillRect/>
          </a:stretch>
        </p:blipFill>
        <p:spPr>
          <a:xfrm>
            <a:off x="905351" y="2205159"/>
            <a:ext cx="3591022" cy="2388810"/>
          </a:xfrm>
          <a:prstGeom prst="rect">
            <a:avLst/>
          </a:prstGeom>
        </p:spPr>
      </p:pic>
      <p:pic>
        <p:nvPicPr>
          <p:cNvPr id="5" name="图片 4" descr="图片包含 游戏机, 窗户&#10;&#10;描述已自动生成">
            <a:extLst>
              <a:ext uri="{FF2B5EF4-FFF2-40B4-BE49-F238E27FC236}">
                <a16:creationId xmlns:a16="http://schemas.microsoft.com/office/drawing/2014/main" id="{0647F9C4-9B49-E774-46AA-80882F6754D8}"/>
              </a:ext>
            </a:extLst>
          </p:cNvPr>
          <p:cNvPicPr>
            <a:picLocks noChangeAspect="1"/>
          </p:cNvPicPr>
          <p:nvPr/>
        </p:nvPicPr>
        <p:blipFill>
          <a:blip r:embed="rId4"/>
          <a:stretch>
            <a:fillRect/>
          </a:stretch>
        </p:blipFill>
        <p:spPr>
          <a:xfrm>
            <a:off x="4624827" y="2212306"/>
            <a:ext cx="3589927" cy="237451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sp>
        <p:nvSpPr>
          <p:cNvPr id="1806" name="Google Shape;1806;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Task</a:t>
            </a:r>
            <a:endParaRPr/>
          </a:p>
        </p:txBody>
      </p:sp>
      <p:sp>
        <p:nvSpPr>
          <p:cNvPr id="1808" name="Google Shape;1808;p30"/>
          <p:cNvSpPr txBox="1">
            <a:spLocks noGrp="1"/>
          </p:cNvSpPr>
          <p:nvPr>
            <p:ph type="subTitle" idx="2"/>
          </p:nvPr>
        </p:nvSpPr>
        <p:spPr>
          <a:xfrm>
            <a:off x="771852" y="1010105"/>
            <a:ext cx="7631188" cy="963922"/>
          </a:xfrm>
          <a:prstGeom prst="rect">
            <a:avLst/>
          </a:prstGeom>
        </p:spPr>
        <p:txBody>
          <a:bodyPr spcFirstLastPara="1" wrap="square" lIns="91425" tIns="91425" rIns="91425" bIns="91425" anchor="t" anchorCtr="0">
            <a:noAutofit/>
          </a:bodyPr>
          <a:lstStyle/>
          <a:p>
            <a:pPr marL="0" indent="0"/>
            <a:r>
              <a:rPr lang="en-SG" altLang="zh-SG"/>
              <a:t>To solve these recommendation issues, we use both collaborative filtering and content-based models together to make better recommendations. By combining these two methods, we can create more accurate and personalized recommendations for each user.</a:t>
            </a:r>
          </a:p>
        </p:txBody>
      </p:sp>
      <p:sp>
        <p:nvSpPr>
          <p:cNvPr id="8" name="Google Shape;2194;p40">
            <a:extLst>
              <a:ext uri="{FF2B5EF4-FFF2-40B4-BE49-F238E27FC236}">
                <a16:creationId xmlns:a16="http://schemas.microsoft.com/office/drawing/2014/main" id="{2BCF129D-B8BB-B454-BB95-C726C05F0AA1}"/>
              </a:ext>
            </a:extLst>
          </p:cNvPr>
          <p:cNvSpPr txBox="1"/>
          <p:nvPr/>
        </p:nvSpPr>
        <p:spPr>
          <a:xfrm>
            <a:off x="3751559" y="2721604"/>
            <a:ext cx="1814400" cy="880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dk1"/>
                </a:solidFill>
                <a:latin typeface="Montserrat"/>
                <a:ea typeface="Montserrat"/>
                <a:cs typeface="Montserrat"/>
                <a:sym typeface="Montserrat"/>
              </a:rPr>
              <a:t>Combined</a:t>
            </a:r>
          </a:p>
          <a:p>
            <a:pPr marL="0" lvl="0" indent="0" algn="ctr" rtl="0">
              <a:lnSpc>
                <a:spcPct val="115000"/>
              </a:lnSpc>
              <a:spcBef>
                <a:spcPts val="0"/>
              </a:spcBef>
              <a:spcAft>
                <a:spcPts val="0"/>
              </a:spcAft>
              <a:buNone/>
            </a:pPr>
            <a:r>
              <a:rPr lang="en" sz="2000" b="1">
                <a:solidFill>
                  <a:schemeClr val="dk1"/>
                </a:solidFill>
                <a:latin typeface="Montserrat"/>
                <a:ea typeface="Montserrat"/>
                <a:cs typeface="Montserrat"/>
                <a:sym typeface="Montserrat"/>
              </a:rPr>
              <a:t>Model</a:t>
            </a:r>
            <a:endParaRPr sz="2000" b="1">
              <a:solidFill>
                <a:schemeClr val="dk1"/>
              </a:solidFill>
              <a:latin typeface="Montserrat"/>
              <a:ea typeface="Montserrat"/>
              <a:cs typeface="Montserrat"/>
              <a:sym typeface="Montserrat"/>
            </a:endParaRPr>
          </a:p>
        </p:txBody>
      </p:sp>
      <p:sp>
        <p:nvSpPr>
          <p:cNvPr id="17" name="Google Shape;2206;p40">
            <a:extLst>
              <a:ext uri="{FF2B5EF4-FFF2-40B4-BE49-F238E27FC236}">
                <a16:creationId xmlns:a16="http://schemas.microsoft.com/office/drawing/2014/main" id="{A2FAD5BD-443B-9292-1FEE-333EC433442D}"/>
              </a:ext>
            </a:extLst>
          </p:cNvPr>
          <p:cNvSpPr/>
          <p:nvPr/>
        </p:nvSpPr>
        <p:spPr>
          <a:xfrm>
            <a:off x="1109843" y="2946604"/>
            <a:ext cx="2015674" cy="43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Montserrat"/>
                <a:ea typeface="Montserrat"/>
                <a:cs typeface="Montserrat"/>
                <a:sym typeface="Montserrat"/>
              </a:rPr>
              <a:t>Collaborative Filtering Model</a:t>
            </a:r>
            <a:endParaRPr sz="1600" b="1">
              <a:solidFill>
                <a:schemeClr val="lt2"/>
              </a:solidFill>
              <a:latin typeface="Montserrat"/>
              <a:ea typeface="Montserrat"/>
              <a:cs typeface="Montserrat"/>
              <a:sym typeface="Montserrat"/>
            </a:endParaRPr>
          </a:p>
        </p:txBody>
      </p:sp>
      <p:sp>
        <p:nvSpPr>
          <p:cNvPr id="18" name="Google Shape;2207;p40">
            <a:extLst>
              <a:ext uri="{FF2B5EF4-FFF2-40B4-BE49-F238E27FC236}">
                <a16:creationId xmlns:a16="http://schemas.microsoft.com/office/drawing/2014/main" id="{BFDBC5CD-2D3F-5789-FB9C-4F5E1BC6661F}"/>
              </a:ext>
            </a:extLst>
          </p:cNvPr>
          <p:cNvSpPr/>
          <p:nvPr/>
        </p:nvSpPr>
        <p:spPr>
          <a:xfrm>
            <a:off x="2011436" y="3804554"/>
            <a:ext cx="430500" cy="43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lt2"/>
              </a:solidFill>
              <a:latin typeface="Montserrat"/>
              <a:ea typeface="Montserrat"/>
              <a:cs typeface="Montserrat"/>
              <a:sym typeface="Montserrat"/>
            </a:endParaRPr>
          </a:p>
        </p:txBody>
      </p:sp>
      <p:cxnSp>
        <p:nvCxnSpPr>
          <p:cNvPr id="27" name="直线箭头连接符 26">
            <a:extLst>
              <a:ext uri="{FF2B5EF4-FFF2-40B4-BE49-F238E27FC236}">
                <a16:creationId xmlns:a16="http://schemas.microsoft.com/office/drawing/2014/main" id="{F9BDC377-2C99-8FBC-6D27-523AD64F0907}"/>
              </a:ext>
            </a:extLst>
          </p:cNvPr>
          <p:cNvCxnSpPr>
            <a:cxnSpLocks/>
            <a:stCxn id="17" idx="3"/>
            <a:endCxn id="8" idx="1"/>
          </p:cNvCxnSpPr>
          <p:nvPr/>
        </p:nvCxnSpPr>
        <p:spPr>
          <a:xfrm>
            <a:off x="3125517" y="3161854"/>
            <a:ext cx="626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Google Shape;2206;p40">
            <a:extLst>
              <a:ext uri="{FF2B5EF4-FFF2-40B4-BE49-F238E27FC236}">
                <a16:creationId xmlns:a16="http://schemas.microsoft.com/office/drawing/2014/main" id="{D41D66A4-FBD7-4259-51C2-56A776D831D7}"/>
              </a:ext>
            </a:extLst>
          </p:cNvPr>
          <p:cNvSpPr/>
          <p:nvPr/>
        </p:nvSpPr>
        <p:spPr>
          <a:xfrm>
            <a:off x="6192001" y="2946604"/>
            <a:ext cx="1814400" cy="43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Montserrat"/>
                <a:ea typeface="Montserrat"/>
                <a:cs typeface="Montserrat"/>
                <a:sym typeface="Montserrat"/>
              </a:rPr>
              <a:t>Content-Based Model</a:t>
            </a:r>
            <a:endParaRPr sz="1600" b="1">
              <a:solidFill>
                <a:schemeClr val="lt2"/>
              </a:solidFill>
              <a:latin typeface="Montserrat"/>
              <a:ea typeface="Montserrat"/>
              <a:cs typeface="Montserrat"/>
              <a:sym typeface="Montserrat"/>
            </a:endParaRPr>
          </a:p>
        </p:txBody>
      </p:sp>
      <p:cxnSp>
        <p:nvCxnSpPr>
          <p:cNvPr id="34" name="直线箭头连接符 33">
            <a:extLst>
              <a:ext uri="{FF2B5EF4-FFF2-40B4-BE49-F238E27FC236}">
                <a16:creationId xmlns:a16="http://schemas.microsoft.com/office/drawing/2014/main" id="{1BD28D16-8248-D934-78B9-AAB9D271E4E0}"/>
              </a:ext>
            </a:extLst>
          </p:cNvPr>
          <p:cNvCxnSpPr>
            <a:stCxn id="28" idx="1"/>
            <a:endCxn id="8" idx="3"/>
          </p:cNvCxnSpPr>
          <p:nvPr/>
        </p:nvCxnSpPr>
        <p:spPr>
          <a:xfrm flipH="1">
            <a:off x="5565959" y="3161854"/>
            <a:ext cx="626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229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29"/>
          <p:cNvSpPr txBox="1">
            <a:spLocks noGrp="1"/>
          </p:cNvSpPr>
          <p:nvPr>
            <p:ph type="subTitle" idx="15"/>
          </p:nvPr>
        </p:nvSpPr>
        <p:spPr>
          <a:xfrm>
            <a:off x="5215800" y="3069598"/>
            <a:ext cx="305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a:t>tmdb_5000_movies.csv</a:t>
            </a:r>
          </a:p>
        </p:txBody>
      </p:sp>
      <p:sp>
        <p:nvSpPr>
          <p:cNvPr id="1790" name="Google Shape;1790;p29"/>
          <p:cNvSpPr txBox="1">
            <a:spLocks noGrp="1"/>
          </p:cNvSpPr>
          <p:nvPr>
            <p:ph type="subTitle" idx="13"/>
          </p:nvPr>
        </p:nvSpPr>
        <p:spPr>
          <a:xfrm>
            <a:off x="5215800" y="1434601"/>
            <a:ext cx="305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a:t>r</a:t>
            </a:r>
            <a:r>
              <a:rPr lang="en" err="1"/>
              <a:t>ating.csv</a:t>
            </a:r>
            <a:endParaRPr/>
          </a:p>
        </p:txBody>
      </p:sp>
      <p:sp>
        <p:nvSpPr>
          <p:cNvPr id="1791" name="Google Shape;1791;p29"/>
          <p:cNvSpPr txBox="1">
            <a:spLocks noGrp="1"/>
          </p:cNvSpPr>
          <p:nvPr>
            <p:ph type="subTitle" idx="9"/>
          </p:nvPr>
        </p:nvSpPr>
        <p:spPr>
          <a:xfrm>
            <a:off x="1357025" y="1434600"/>
            <a:ext cx="305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a:t>m</a:t>
            </a:r>
            <a:r>
              <a:rPr lang="en" err="1"/>
              <a:t>ovies.csv</a:t>
            </a:r>
            <a:endParaRPr/>
          </a:p>
        </p:txBody>
      </p:sp>
      <p:sp>
        <p:nvSpPr>
          <p:cNvPr id="1792" name="Google Shape;1792;p29"/>
          <p:cNvSpPr txBox="1">
            <a:spLocks noGrp="1"/>
          </p:cNvSpPr>
          <p:nvPr>
            <p:ph type="title" idx="5"/>
          </p:nvPr>
        </p:nvSpPr>
        <p:spPr>
          <a:xfrm>
            <a:off x="713225" y="1434600"/>
            <a:ext cx="6438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793" name="Google Shape;1793;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 Overview</a:t>
            </a:r>
            <a:endParaRPr/>
          </a:p>
        </p:txBody>
      </p:sp>
      <p:sp>
        <p:nvSpPr>
          <p:cNvPr id="1794" name="Google Shape;1794;p29"/>
          <p:cNvSpPr txBox="1">
            <a:spLocks noGrp="1"/>
          </p:cNvSpPr>
          <p:nvPr>
            <p:ph type="subTitle" idx="3"/>
          </p:nvPr>
        </p:nvSpPr>
        <p:spPr>
          <a:xfrm>
            <a:off x="1357025" y="3441000"/>
            <a:ext cx="30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a:t>The dataset contains </a:t>
            </a:r>
            <a:r>
              <a:rPr lang="en-US" sz="1100"/>
              <a:t>contains details of </a:t>
            </a:r>
            <a:r>
              <a:rPr lang="en-US" sz="1100" b="1">
                <a:solidFill>
                  <a:schemeClr val="tx2"/>
                </a:solidFill>
              </a:rPr>
              <a:t>4,803</a:t>
            </a:r>
            <a:r>
              <a:rPr lang="en-US" sz="1100" b="1"/>
              <a:t> </a:t>
            </a:r>
            <a:r>
              <a:rPr lang="en-US" sz="1100"/>
              <a:t>movies and its cast and crew members​</a:t>
            </a:r>
          </a:p>
          <a:p>
            <a:pPr marL="0" lvl="0" indent="0" algn="l" rtl="0">
              <a:spcBef>
                <a:spcPts val="0"/>
              </a:spcBef>
              <a:spcAft>
                <a:spcPts val="0"/>
              </a:spcAft>
              <a:buNone/>
            </a:pPr>
            <a:endParaRPr sz="1200"/>
          </a:p>
        </p:txBody>
      </p:sp>
      <p:sp>
        <p:nvSpPr>
          <p:cNvPr id="1795" name="Google Shape;1795;p29"/>
          <p:cNvSpPr txBox="1">
            <a:spLocks noGrp="1"/>
          </p:cNvSpPr>
          <p:nvPr>
            <p:ph type="subTitle" idx="1"/>
          </p:nvPr>
        </p:nvSpPr>
        <p:spPr>
          <a:xfrm>
            <a:off x="1357025" y="1802400"/>
            <a:ext cx="30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a:t>This dataset contains </a:t>
            </a:r>
            <a:r>
              <a:rPr lang="en-SG" sz="1100" b="1">
                <a:solidFill>
                  <a:schemeClr val="tx2"/>
                </a:solidFill>
              </a:rPr>
              <a:t>10,329</a:t>
            </a:r>
            <a:r>
              <a:rPr lang="en-SG" sz="1100"/>
              <a:t> Movies and their respective Genres they cover.</a:t>
            </a:r>
          </a:p>
        </p:txBody>
      </p:sp>
      <p:sp>
        <p:nvSpPr>
          <p:cNvPr id="1796" name="Google Shape;1796;p29"/>
          <p:cNvSpPr txBox="1">
            <a:spLocks noGrp="1"/>
          </p:cNvSpPr>
          <p:nvPr>
            <p:ph type="subTitle" idx="2"/>
          </p:nvPr>
        </p:nvSpPr>
        <p:spPr>
          <a:xfrm>
            <a:off x="5215800" y="1806001"/>
            <a:ext cx="341004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a:t>The dataset </a:t>
            </a:r>
            <a:r>
              <a:rPr lang="en-US" sz="1100"/>
              <a:t>contains information about </a:t>
            </a:r>
            <a:r>
              <a:rPr lang="en-US" sz="1100" b="1">
                <a:solidFill>
                  <a:schemeClr val="tx2"/>
                </a:solidFill>
              </a:rPr>
              <a:t>668 </a:t>
            </a:r>
            <a:r>
              <a:rPr lang="en-US" sz="1100"/>
              <a:t>users' </a:t>
            </a:r>
            <a:r>
              <a:rPr lang="en-US" sz="1100" b="1">
                <a:solidFill>
                  <a:schemeClr val="tx2"/>
                </a:solidFill>
              </a:rPr>
              <a:t>105,339 </a:t>
            </a:r>
            <a:r>
              <a:rPr lang="en-US" sz="1100"/>
              <a:t>ratings to </a:t>
            </a:r>
            <a:r>
              <a:rPr lang="en-US" sz="1100" b="1">
                <a:solidFill>
                  <a:schemeClr val="tx2"/>
                </a:solidFill>
              </a:rPr>
              <a:t>10,325 </a:t>
            </a:r>
            <a:r>
              <a:rPr lang="en-US" sz="1100"/>
              <a:t>movies, including the time of submission of their feedbacks​</a:t>
            </a:r>
          </a:p>
          <a:p>
            <a:pPr marL="0" lvl="0" indent="0" algn="l" rtl="0">
              <a:spcBef>
                <a:spcPts val="0"/>
              </a:spcBef>
              <a:spcAft>
                <a:spcPts val="0"/>
              </a:spcAft>
              <a:buNone/>
            </a:pPr>
            <a:endParaRPr sz="1100"/>
          </a:p>
        </p:txBody>
      </p:sp>
      <p:sp>
        <p:nvSpPr>
          <p:cNvPr id="1797" name="Google Shape;1797;p29"/>
          <p:cNvSpPr txBox="1">
            <a:spLocks noGrp="1"/>
          </p:cNvSpPr>
          <p:nvPr>
            <p:ph type="subTitle" idx="4"/>
          </p:nvPr>
        </p:nvSpPr>
        <p:spPr>
          <a:xfrm>
            <a:off x="5215800" y="3441001"/>
            <a:ext cx="328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The dataset contains more details of </a:t>
            </a:r>
            <a:r>
              <a:rPr lang="en-US" sz="1100" b="1">
                <a:solidFill>
                  <a:schemeClr val="tx2"/>
                </a:solidFill>
              </a:rPr>
              <a:t>4,803 </a:t>
            </a:r>
            <a:r>
              <a:rPr lang="en" sz="1100"/>
              <a:t>movies, including budget, keywords, overview and etc.</a:t>
            </a:r>
            <a:endParaRPr sz="1100"/>
          </a:p>
        </p:txBody>
      </p:sp>
      <p:sp>
        <p:nvSpPr>
          <p:cNvPr id="1798" name="Google Shape;1798;p29"/>
          <p:cNvSpPr txBox="1">
            <a:spLocks noGrp="1"/>
          </p:cNvSpPr>
          <p:nvPr>
            <p:ph type="title" idx="6"/>
          </p:nvPr>
        </p:nvSpPr>
        <p:spPr>
          <a:xfrm>
            <a:off x="713225" y="3069597"/>
            <a:ext cx="6438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799" name="Google Shape;1799;p29"/>
          <p:cNvSpPr txBox="1">
            <a:spLocks noGrp="1"/>
          </p:cNvSpPr>
          <p:nvPr>
            <p:ph type="title" idx="7"/>
          </p:nvPr>
        </p:nvSpPr>
        <p:spPr>
          <a:xfrm>
            <a:off x="4572000" y="1434599"/>
            <a:ext cx="6438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800" name="Google Shape;1800;p29"/>
          <p:cNvSpPr txBox="1">
            <a:spLocks noGrp="1"/>
          </p:cNvSpPr>
          <p:nvPr>
            <p:ph type="title" idx="8"/>
          </p:nvPr>
        </p:nvSpPr>
        <p:spPr>
          <a:xfrm>
            <a:off x="4572000" y="3069601"/>
            <a:ext cx="6438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801" name="Google Shape;1801;p29"/>
          <p:cNvSpPr txBox="1">
            <a:spLocks noGrp="1"/>
          </p:cNvSpPr>
          <p:nvPr>
            <p:ph type="subTitle" idx="14"/>
          </p:nvPr>
        </p:nvSpPr>
        <p:spPr>
          <a:xfrm>
            <a:off x="1357025" y="3069600"/>
            <a:ext cx="305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a:t>t</a:t>
            </a:r>
            <a:r>
              <a:rPr lang="en"/>
              <a:t>mdb_5000_credits.csv</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25" name="TextBox 24">
            <a:extLst>
              <a:ext uri="{FF2B5EF4-FFF2-40B4-BE49-F238E27FC236}">
                <a16:creationId xmlns:a16="http://schemas.microsoft.com/office/drawing/2014/main" id="{FEBEB8DF-9963-0660-6961-9E0ACCA8A870}"/>
              </a:ext>
            </a:extLst>
          </p:cNvPr>
          <p:cNvSpPr txBox="1"/>
          <p:nvPr/>
        </p:nvSpPr>
        <p:spPr>
          <a:xfrm>
            <a:off x="8343900" y="4835723"/>
            <a:ext cx="800100" cy="307777"/>
          </a:xfrm>
          <a:prstGeom prst="rect">
            <a:avLst/>
          </a:prstGeom>
          <a:solidFill>
            <a:srgbClr val="F9F6EF"/>
          </a:solidFill>
        </p:spPr>
        <p:txBody>
          <a:bodyPr wrap="square" rtlCol="0">
            <a:spAutoFit/>
          </a:bodyPr>
          <a:lstStyle/>
          <a:p>
            <a:endParaRPr lang="en-US"/>
          </a:p>
        </p:txBody>
      </p:sp>
      <p:sp>
        <p:nvSpPr>
          <p:cNvPr id="1820" name="Google Shape;1820;p32"/>
          <p:cNvSpPr txBox="1">
            <a:spLocks noGrp="1"/>
          </p:cNvSpPr>
          <p:nvPr>
            <p:ph type="title"/>
          </p:nvPr>
        </p:nvSpPr>
        <p:spPr>
          <a:xfrm>
            <a:off x="686508" y="202579"/>
            <a:ext cx="4452300" cy="5766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 </a:t>
            </a:r>
            <a:r>
              <a:rPr lang="en-US" altLang="zh-CN"/>
              <a:t>Insight</a:t>
            </a:r>
            <a:endParaRPr/>
          </a:p>
        </p:txBody>
      </p:sp>
      <p:sp>
        <p:nvSpPr>
          <p:cNvPr id="9" name="Rectangle 1">
            <a:extLst>
              <a:ext uri="{FF2B5EF4-FFF2-40B4-BE49-F238E27FC236}">
                <a16:creationId xmlns:a16="http://schemas.microsoft.com/office/drawing/2014/main" id="{FE5B8B1B-B0CB-187F-ADC3-25AE2D406A35}"/>
              </a:ext>
            </a:extLst>
          </p:cNvPr>
          <p:cNvSpPr>
            <a:spLocks noChangeArrowheads="1"/>
          </p:cNvSpPr>
          <p:nvPr/>
        </p:nvSpPr>
        <p:spPr bwMode="auto">
          <a:xfrm>
            <a:off x="5138808" y="854725"/>
            <a:ext cx="762956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SG" altLang="zh-SG" sz="1800" b="0" i="0" u="none" strike="noStrike" cap="none" normalizeH="0" baseline="0">
                <a:ln>
                  <a:noFill/>
                </a:ln>
                <a:solidFill>
                  <a:srgbClr val="000000"/>
                </a:solidFill>
                <a:effectLst/>
                <a:latin typeface="Arial" panose="020B0604020202020204" pitchFamily="34" charset="0"/>
                <a:ea typeface="PingFang SC" panose="020B0400000000000000" pitchFamily="34" charset="-122"/>
              </a:rPr>
              <a:t> </a:t>
            </a:r>
            <a:endParaRPr kumimoji="0" lang="zh-SG" altLang="zh-SG"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SG" altLang="zh-SG"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027DD7C9-B8DB-ABDF-B73B-C69BDEB178EC}"/>
              </a:ext>
            </a:extLst>
          </p:cNvPr>
          <p:cNvPicPr>
            <a:picLocks noChangeAspect="1"/>
          </p:cNvPicPr>
          <p:nvPr/>
        </p:nvPicPr>
        <p:blipFill>
          <a:blip r:embed="rId3"/>
          <a:stretch>
            <a:fillRect/>
          </a:stretch>
        </p:blipFill>
        <p:spPr>
          <a:xfrm>
            <a:off x="342900" y="1025034"/>
            <a:ext cx="2188434" cy="1453369"/>
          </a:xfrm>
          <a:prstGeom prst="rect">
            <a:avLst/>
          </a:prstGeom>
        </p:spPr>
      </p:pic>
      <p:pic>
        <p:nvPicPr>
          <p:cNvPr id="5" name="Picture 4">
            <a:extLst>
              <a:ext uri="{FF2B5EF4-FFF2-40B4-BE49-F238E27FC236}">
                <a16:creationId xmlns:a16="http://schemas.microsoft.com/office/drawing/2014/main" id="{0E659DD4-6886-650B-EB95-FF6BFF9F44D9}"/>
              </a:ext>
            </a:extLst>
          </p:cNvPr>
          <p:cNvPicPr>
            <a:picLocks noChangeAspect="1"/>
          </p:cNvPicPr>
          <p:nvPr/>
        </p:nvPicPr>
        <p:blipFill>
          <a:blip r:embed="rId4"/>
          <a:stretch>
            <a:fillRect/>
          </a:stretch>
        </p:blipFill>
        <p:spPr>
          <a:xfrm>
            <a:off x="2652148" y="1025034"/>
            <a:ext cx="1964208" cy="1453370"/>
          </a:xfrm>
          <a:prstGeom prst="rect">
            <a:avLst/>
          </a:prstGeom>
        </p:spPr>
      </p:pic>
      <p:sp>
        <p:nvSpPr>
          <p:cNvPr id="6" name="Right Brace 5">
            <a:extLst>
              <a:ext uri="{FF2B5EF4-FFF2-40B4-BE49-F238E27FC236}">
                <a16:creationId xmlns:a16="http://schemas.microsoft.com/office/drawing/2014/main" id="{914E221C-A639-B746-2358-F74DC4EA5E91}"/>
              </a:ext>
            </a:extLst>
          </p:cNvPr>
          <p:cNvSpPr/>
          <p:nvPr/>
        </p:nvSpPr>
        <p:spPr>
          <a:xfrm rot="5400000">
            <a:off x="2437988" y="1260157"/>
            <a:ext cx="186691" cy="2996566"/>
          </a:xfrm>
          <a:prstGeom prst="rightBrace">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32D525B7-BD96-5AC9-79C9-8C29A6DE6173}"/>
              </a:ext>
            </a:extLst>
          </p:cNvPr>
          <p:cNvPicPr>
            <a:picLocks noChangeAspect="1"/>
          </p:cNvPicPr>
          <p:nvPr/>
        </p:nvPicPr>
        <p:blipFill>
          <a:blip r:embed="rId5"/>
          <a:stretch>
            <a:fillRect/>
          </a:stretch>
        </p:blipFill>
        <p:spPr>
          <a:xfrm>
            <a:off x="6310697" y="3389663"/>
            <a:ext cx="2833303" cy="1461651"/>
          </a:xfrm>
          <a:prstGeom prst="rect">
            <a:avLst/>
          </a:prstGeom>
        </p:spPr>
      </p:pic>
      <p:pic>
        <p:nvPicPr>
          <p:cNvPr id="18" name="Picture 17">
            <a:extLst>
              <a:ext uri="{FF2B5EF4-FFF2-40B4-BE49-F238E27FC236}">
                <a16:creationId xmlns:a16="http://schemas.microsoft.com/office/drawing/2014/main" id="{8A14509D-B9D7-C39F-5010-98E01AF914A4}"/>
              </a:ext>
            </a:extLst>
          </p:cNvPr>
          <p:cNvPicPr>
            <a:picLocks noChangeAspect="1"/>
          </p:cNvPicPr>
          <p:nvPr/>
        </p:nvPicPr>
        <p:blipFill>
          <a:blip r:embed="rId6"/>
          <a:stretch>
            <a:fillRect/>
          </a:stretch>
        </p:blipFill>
        <p:spPr>
          <a:xfrm>
            <a:off x="3439023" y="3385193"/>
            <a:ext cx="2833303" cy="1464375"/>
          </a:xfrm>
          <a:prstGeom prst="rect">
            <a:avLst/>
          </a:prstGeom>
        </p:spPr>
      </p:pic>
      <p:sp>
        <p:nvSpPr>
          <p:cNvPr id="19" name="Right Brace 18">
            <a:extLst>
              <a:ext uri="{FF2B5EF4-FFF2-40B4-BE49-F238E27FC236}">
                <a16:creationId xmlns:a16="http://schemas.microsoft.com/office/drawing/2014/main" id="{BCE5D365-1055-1B9B-ECCA-A2F3D3F1A05D}"/>
              </a:ext>
            </a:extLst>
          </p:cNvPr>
          <p:cNvSpPr/>
          <p:nvPr/>
        </p:nvSpPr>
        <p:spPr>
          <a:xfrm rot="16200000">
            <a:off x="6178981" y="1705704"/>
            <a:ext cx="186691" cy="2996566"/>
          </a:xfrm>
          <a:prstGeom prst="rightBrace">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985BD3C8-2202-F9BB-E2DC-AB62BE12B874}"/>
              </a:ext>
            </a:extLst>
          </p:cNvPr>
          <p:cNvSpPr txBox="1"/>
          <p:nvPr/>
        </p:nvSpPr>
        <p:spPr>
          <a:xfrm>
            <a:off x="1331182" y="2956119"/>
            <a:ext cx="2400301" cy="400110"/>
          </a:xfrm>
          <a:prstGeom prst="rect">
            <a:avLst/>
          </a:prstGeom>
          <a:solidFill>
            <a:schemeClr val="accent2">
              <a:lumMod val="95000"/>
            </a:schemeClr>
          </a:solidFill>
        </p:spPr>
        <p:txBody>
          <a:bodyPr wrap="square" rtlCol="0">
            <a:spAutoFit/>
          </a:bodyPr>
          <a:lstStyle/>
          <a:p>
            <a:r>
              <a:rPr lang="en-US" sz="1000" b="1" dirty="0">
                <a:latin typeface="Nunito Sans" pitchFamily="2" charset="0"/>
              </a:rPr>
              <a:t>Median rating is approximately </a:t>
            </a:r>
            <a:r>
              <a:rPr lang="en-US" sz="1000" b="1" dirty="0">
                <a:solidFill>
                  <a:srgbClr val="FF0000"/>
                </a:solidFill>
                <a:latin typeface="Nunito Sans" pitchFamily="2" charset="0"/>
              </a:rPr>
              <a:t>3.5</a:t>
            </a:r>
          </a:p>
          <a:p>
            <a:r>
              <a:rPr lang="en-US" sz="1000" b="1" dirty="0">
                <a:latin typeface="Nunito Sans" pitchFamily="2" charset="0"/>
              </a:rPr>
              <a:t>highest count of ratings is at 4.0</a:t>
            </a:r>
          </a:p>
        </p:txBody>
      </p:sp>
      <p:sp>
        <p:nvSpPr>
          <p:cNvPr id="23" name="TextBox 22">
            <a:extLst>
              <a:ext uri="{FF2B5EF4-FFF2-40B4-BE49-F238E27FC236}">
                <a16:creationId xmlns:a16="http://schemas.microsoft.com/office/drawing/2014/main" id="{5858F41E-5F6E-678A-9273-D1591AA988C9}"/>
              </a:ext>
            </a:extLst>
          </p:cNvPr>
          <p:cNvSpPr txBox="1"/>
          <p:nvPr/>
        </p:nvSpPr>
        <p:spPr>
          <a:xfrm>
            <a:off x="1576590" y="3801463"/>
            <a:ext cx="1755870" cy="646331"/>
          </a:xfrm>
          <a:prstGeom prst="rect">
            <a:avLst/>
          </a:prstGeom>
          <a:solidFill>
            <a:schemeClr val="tx2">
              <a:lumMod val="40000"/>
              <a:lumOff val="60000"/>
            </a:schemeClr>
          </a:solidFill>
        </p:spPr>
        <p:txBody>
          <a:bodyPr wrap="square" lIns="91440" tIns="45720" rIns="91440" bIns="45720" anchor="t">
            <a:spAutoFit/>
          </a:bodyPr>
          <a:lstStyle/>
          <a:p>
            <a:r>
              <a:rPr lang="en-US" sz="1200">
                <a:latin typeface="Nunito Sans"/>
              </a:rPr>
              <a:t>Ratings are mainly</a:t>
            </a:r>
          </a:p>
          <a:p>
            <a:r>
              <a:rPr lang="en-US" sz="1200">
                <a:latin typeface="Nunito Sans"/>
              </a:rPr>
              <a:t>concentrated in the </a:t>
            </a:r>
            <a:r>
              <a:rPr lang="en-US" sz="1200" u="sng">
                <a:latin typeface="Nunito Sans"/>
              </a:rPr>
              <a:t>mid-to-high</a:t>
            </a:r>
            <a:r>
              <a:rPr lang="en-US" sz="1200">
                <a:latin typeface="Nunito Sans"/>
              </a:rPr>
              <a:t> range</a:t>
            </a:r>
          </a:p>
        </p:txBody>
      </p:sp>
      <p:sp>
        <p:nvSpPr>
          <p:cNvPr id="24" name="Arrow: Down 23">
            <a:extLst>
              <a:ext uri="{FF2B5EF4-FFF2-40B4-BE49-F238E27FC236}">
                <a16:creationId xmlns:a16="http://schemas.microsoft.com/office/drawing/2014/main" id="{5C01B136-70A4-D8AD-1584-2EBC1E66E8A8}"/>
              </a:ext>
            </a:extLst>
          </p:cNvPr>
          <p:cNvSpPr/>
          <p:nvPr/>
        </p:nvSpPr>
        <p:spPr>
          <a:xfrm>
            <a:off x="2454525" y="3453314"/>
            <a:ext cx="76809" cy="2800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9">
            <a:extLst>
              <a:ext uri="{FF2B5EF4-FFF2-40B4-BE49-F238E27FC236}">
                <a16:creationId xmlns:a16="http://schemas.microsoft.com/office/drawing/2014/main" id="{6EFF9E4D-D38C-5973-BC40-C49342C39CA1}"/>
              </a:ext>
            </a:extLst>
          </p:cNvPr>
          <p:cNvSpPr txBox="1"/>
          <p:nvPr/>
        </p:nvSpPr>
        <p:spPr>
          <a:xfrm>
            <a:off x="5138607" y="2724429"/>
            <a:ext cx="2400301" cy="246221"/>
          </a:xfrm>
          <a:prstGeom prst="rect">
            <a:avLst/>
          </a:prstGeom>
          <a:solidFill>
            <a:schemeClr val="accent2">
              <a:lumMod val="95000"/>
            </a:schemeClr>
          </a:solidFill>
        </p:spPr>
        <p:txBody>
          <a:bodyPr wrap="square" lIns="91440" tIns="45720" rIns="91440" bIns="45720" rtlCol="0" anchor="t">
            <a:spAutoFit/>
          </a:bodyPr>
          <a:lstStyle/>
          <a:p>
            <a:r>
              <a:rPr lang="en-US" sz="1000" b="1" dirty="0">
                <a:latin typeface="Nunito Sans"/>
              </a:rPr>
              <a:t>Highly</a:t>
            </a:r>
            <a:r>
              <a:rPr lang="en-US" sz="1000" b="1" dirty="0">
                <a:solidFill>
                  <a:srgbClr val="FF0000"/>
                </a:solidFill>
                <a:latin typeface="Nunito Sans"/>
              </a:rPr>
              <a:t> right-skewed</a:t>
            </a:r>
            <a:r>
              <a:rPr lang="en-US" sz="1000" b="1" dirty="0">
                <a:latin typeface="Nunito Sans"/>
              </a:rPr>
              <a:t> distribution</a:t>
            </a:r>
          </a:p>
        </p:txBody>
      </p:sp>
      <p:sp>
        <p:nvSpPr>
          <p:cNvPr id="4" name="TextBox 22">
            <a:extLst>
              <a:ext uri="{FF2B5EF4-FFF2-40B4-BE49-F238E27FC236}">
                <a16:creationId xmlns:a16="http://schemas.microsoft.com/office/drawing/2014/main" id="{829078CF-5529-85B7-BB73-D6794AC589C0}"/>
              </a:ext>
            </a:extLst>
          </p:cNvPr>
          <p:cNvSpPr txBox="1"/>
          <p:nvPr/>
        </p:nvSpPr>
        <p:spPr>
          <a:xfrm>
            <a:off x="5067373" y="1583403"/>
            <a:ext cx="2474106" cy="646331"/>
          </a:xfrm>
          <a:prstGeom prst="rect">
            <a:avLst/>
          </a:prstGeom>
          <a:solidFill>
            <a:schemeClr val="tx2">
              <a:lumMod val="40000"/>
              <a:lumOff val="60000"/>
            </a:schemeClr>
          </a:solidFill>
        </p:spPr>
        <p:txBody>
          <a:bodyPr wrap="square" lIns="91440" tIns="45720" rIns="91440" bIns="45720" anchor="t">
            <a:spAutoFit/>
          </a:bodyPr>
          <a:lstStyle/>
          <a:p>
            <a:r>
              <a:rPr lang="en-US" sz="1200">
                <a:latin typeface="Nunito Sans"/>
              </a:rPr>
              <a:t>small number of popular movies attract a disproportionately high number of reviews and votes</a:t>
            </a:r>
            <a:endParaRPr lang="zh-CN" altLang="en-US"/>
          </a:p>
        </p:txBody>
      </p:sp>
      <p:sp>
        <p:nvSpPr>
          <p:cNvPr id="7" name="Arrow: Down 23">
            <a:extLst>
              <a:ext uri="{FF2B5EF4-FFF2-40B4-BE49-F238E27FC236}">
                <a16:creationId xmlns:a16="http://schemas.microsoft.com/office/drawing/2014/main" id="{04150657-1E10-CFA8-DCA2-3A6269AD72B5}"/>
              </a:ext>
            </a:extLst>
          </p:cNvPr>
          <p:cNvSpPr/>
          <p:nvPr/>
        </p:nvSpPr>
        <p:spPr>
          <a:xfrm rot="10800000">
            <a:off x="6231059" y="2433881"/>
            <a:ext cx="76809" cy="2800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23">
            <a:extLst>
              <a:ext uri="{FF2B5EF4-FFF2-40B4-BE49-F238E27FC236}">
                <a16:creationId xmlns:a16="http://schemas.microsoft.com/office/drawing/2014/main" id="{C4D8820E-8663-DD9A-79E5-95BACB5731DC}"/>
              </a:ext>
            </a:extLst>
          </p:cNvPr>
          <p:cNvSpPr/>
          <p:nvPr/>
        </p:nvSpPr>
        <p:spPr>
          <a:xfrm rot="10800000">
            <a:off x="6222776" y="1141794"/>
            <a:ext cx="76809" cy="2800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1">
            <a:extLst>
              <a:ext uri="{FF2B5EF4-FFF2-40B4-BE49-F238E27FC236}">
                <a16:creationId xmlns:a16="http://schemas.microsoft.com/office/drawing/2014/main" id="{E40E7440-F808-1E49-DBF9-59E587CE71A5}"/>
              </a:ext>
            </a:extLst>
          </p:cNvPr>
          <p:cNvSpPr txBox="1"/>
          <p:nvPr/>
        </p:nvSpPr>
        <p:spPr>
          <a:xfrm>
            <a:off x="4930657" y="494805"/>
            <a:ext cx="2825287" cy="461665"/>
          </a:xfrm>
          <a:prstGeom prst="rect">
            <a:avLst/>
          </a:prstGeom>
          <a:solidFill>
            <a:schemeClr val="tx2">
              <a:lumMod val="60000"/>
              <a:lumOff val="4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Nunito Sans"/>
              </a:rPr>
              <a:t>Balancing pop and non-pop content</a:t>
            </a:r>
          </a:p>
          <a:p>
            <a:r>
              <a:rPr lang="en-US" sz="1200">
                <a:latin typeface="Nunito Sans"/>
              </a:rPr>
              <a:t>More personalized recommendations</a:t>
            </a:r>
            <a:endParaRPr lang="en-US"/>
          </a:p>
        </p:txBody>
      </p:sp>
    </p:spTree>
    <p:extLst>
      <p:ext uri="{BB962C8B-B14F-4D97-AF65-F5344CB8AC3E}">
        <p14:creationId xmlns:p14="http://schemas.microsoft.com/office/powerpoint/2010/main" val="410105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4" grpId="0" animBg="1"/>
      <p:bldP spid="2" grpId="0" animBg="1"/>
      <p:bldP spid="4" grpId="0" animBg="1"/>
      <p:bldP spid="7" grpId="0" animBg="1"/>
      <p:bldP spid="10"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3"/>
        <p:cNvGrpSpPr/>
        <p:nvPr/>
      </p:nvGrpSpPr>
      <p:grpSpPr>
        <a:xfrm>
          <a:off x="0" y="0"/>
          <a:ext cx="0" cy="0"/>
          <a:chOff x="0" y="0"/>
          <a:chExt cx="0" cy="0"/>
        </a:xfrm>
      </p:grpSpPr>
      <p:sp>
        <p:nvSpPr>
          <p:cNvPr id="1844" name="Google Shape;1844;p34"/>
          <p:cNvSpPr txBox="1">
            <a:spLocks noGrp="1"/>
          </p:cNvSpPr>
          <p:nvPr>
            <p:ph type="title"/>
          </p:nvPr>
        </p:nvSpPr>
        <p:spPr>
          <a:xfrm>
            <a:off x="2283750" y="1386775"/>
            <a:ext cx="4767600" cy="2370000"/>
          </a:xfrm>
          <a:prstGeom prst="rect">
            <a:avLst/>
          </a:prstGeom>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rgbClr val="F9F6EF"/>
              </a:buClr>
              <a:buSzPts val="6000"/>
              <a:buFont typeface="Montserrat"/>
              <a:buNone/>
              <a:tabLst/>
              <a:defRPr/>
            </a:pPr>
            <a:r>
              <a:rPr kumimoji="0" lang="en" altLang="zh-SG" sz="6000" b="1" i="0" u="none" strike="noStrike" kern="0" cap="none" spc="0" normalizeH="0" baseline="0" noProof="0">
                <a:ln>
                  <a:noFill/>
                </a:ln>
                <a:solidFill>
                  <a:srgbClr val="FF4001"/>
                </a:solidFill>
                <a:effectLst/>
                <a:uLnTx/>
                <a:uFillTx/>
                <a:latin typeface="Montserrat"/>
                <a:sym typeface="Montserrat"/>
              </a:rPr>
              <a:t>02</a:t>
            </a:r>
            <a:br>
              <a:rPr kumimoji="0" lang="en" altLang="zh-SG" sz="6000" b="1" i="0" u="none" strike="noStrike" kern="0" cap="none" spc="0" normalizeH="0" baseline="0" noProof="0">
                <a:ln>
                  <a:noFill/>
                </a:ln>
                <a:solidFill>
                  <a:srgbClr val="FF4001"/>
                </a:solidFill>
                <a:effectLst/>
                <a:uLnTx/>
                <a:uFillTx/>
                <a:latin typeface="Montserrat"/>
                <a:sym typeface="Montserrat"/>
              </a:rPr>
            </a:br>
            <a:r>
              <a:rPr lang="en-US"/>
              <a:t>Data Processing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D536-0921-9F8D-BBEB-48EBD9DDE99B}"/>
              </a:ext>
            </a:extLst>
          </p:cNvPr>
          <p:cNvSpPr>
            <a:spLocks noGrp="1"/>
          </p:cNvSpPr>
          <p:nvPr>
            <p:ph type="title"/>
          </p:nvPr>
        </p:nvSpPr>
        <p:spPr>
          <a:xfrm>
            <a:off x="346710" y="201090"/>
            <a:ext cx="7704000" cy="572700"/>
          </a:xfrm>
        </p:spPr>
        <p:txBody>
          <a:bodyPr/>
          <a:lstStyle/>
          <a:p>
            <a:r>
              <a:rPr lang="en-US"/>
              <a:t>D</a:t>
            </a:r>
            <a:r>
              <a:rPr lang="en-US" altLang="zh-CN"/>
              <a:t>ata Processing</a:t>
            </a:r>
            <a:endParaRPr lang="en-US"/>
          </a:p>
        </p:txBody>
      </p:sp>
      <p:sp>
        <p:nvSpPr>
          <p:cNvPr id="45" name="TextBox 44">
            <a:extLst>
              <a:ext uri="{FF2B5EF4-FFF2-40B4-BE49-F238E27FC236}">
                <a16:creationId xmlns:a16="http://schemas.microsoft.com/office/drawing/2014/main" id="{5E413715-569F-BF8C-6DB8-6E321F15DE98}"/>
              </a:ext>
            </a:extLst>
          </p:cNvPr>
          <p:cNvSpPr txBox="1"/>
          <p:nvPr/>
        </p:nvSpPr>
        <p:spPr>
          <a:xfrm>
            <a:off x="2286000" y="2464492"/>
            <a:ext cx="4572000" cy="215444"/>
          </a:xfrm>
          <a:prstGeom prst="rect">
            <a:avLst/>
          </a:prstGeom>
          <a:noFill/>
        </p:spPr>
        <p:txBody>
          <a:bodyPr wrap="square">
            <a:spAutoFit/>
          </a:bodyPr>
          <a:lstStyle/>
          <a:p>
            <a:pPr marL="0" lvl="0" indent="0" algn="l" rtl="0">
              <a:spcBef>
                <a:spcPts val="0"/>
              </a:spcBef>
              <a:spcAft>
                <a:spcPts val="0"/>
              </a:spcAft>
              <a:buNone/>
            </a:pPr>
            <a:endParaRPr lang="en-US" sz="800"/>
          </a:p>
        </p:txBody>
      </p:sp>
      <p:sp>
        <p:nvSpPr>
          <p:cNvPr id="49" name="Google Shape;6306;p58">
            <a:extLst>
              <a:ext uri="{FF2B5EF4-FFF2-40B4-BE49-F238E27FC236}">
                <a16:creationId xmlns:a16="http://schemas.microsoft.com/office/drawing/2014/main" id="{F5EE6A5E-6ECA-6693-2B8A-E8DD30FF03C8}"/>
              </a:ext>
            </a:extLst>
          </p:cNvPr>
          <p:cNvSpPr/>
          <p:nvPr/>
        </p:nvSpPr>
        <p:spPr>
          <a:xfrm>
            <a:off x="3382264" y="3016742"/>
            <a:ext cx="1472234" cy="492813"/>
          </a:xfrm>
          <a:custGeom>
            <a:avLst/>
            <a:gdLst/>
            <a:ahLst/>
            <a:cxnLst/>
            <a:rect l="l" t="t" r="r" b="b"/>
            <a:pathLst>
              <a:path w="117257" h="25297" extrusionOk="0">
                <a:moveTo>
                  <a:pt x="1" y="0"/>
                </a:moveTo>
                <a:lnTo>
                  <a:pt x="14647" y="25297"/>
                </a:lnTo>
                <a:lnTo>
                  <a:pt x="102066" y="25297"/>
                </a:lnTo>
                <a:lnTo>
                  <a:pt x="117257" y="0"/>
                </a:ln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latin typeface="Montserrat" panose="00000500000000000000" pitchFamily="2" charset="0"/>
              </a:rPr>
              <a:t>Feature Encoding</a:t>
            </a:r>
            <a:endParaRPr sz="1200" b="1">
              <a:latin typeface="Montserrat" panose="00000500000000000000" pitchFamily="2" charset="0"/>
            </a:endParaRPr>
          </a:p>
        </p:txBody>
      </p:sp>
      <p:sp>
        <p:nvSpPr>
          <p:cNvPr id="50" name="Google Shape;6307;p58">
            <a:extLst>
              <a:ext uri="{FF2B5EF4-FFF2-40B4-BE49-F238E27FC236}">
                <a16:creationId xmlns:a16="http://schemas.microsoft.com/office/drawing/2014/main" id="{95128EA4-A977-2863-2343-886FF03EBBF2}"/>
              </a:ext>
            </a:extLst>
          </p:cNvPr>
          <p:cNvSpPr/>
          <p:nvPr/>
        </p:nvSpPr>
        <p:spPr>
          <a:xfrm>
            <a:off x="3025397" y="2138045"/>
            <a:ext cx="2215379" cy="793479"/>
          </a:xfrm>
          <a:custGeom>
            <a:avLst/>
            <a:gdLst/>
            <a:ahLst/>
            <a:cxnLst/>
            <a:rect l="l" t="t" r="r" b="b"/>
            <a:pathLst>
              <a:path w="91479" h="25277" extrusionOk="0">
                <a:moveTo>
                  <a:pt x="1" y="1"/>
                </a:moveTo>
                <a:lnTo>
                  <a:pt x="14647" y="25276"/>
                </a:lnTo>
                <a:lnTo>
                  <a:pt x="76602" y="25276"/>
                </a:lnTo>
                <a:lnTo>
                  <a:pt x="9147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latin typeface="Montserrat" panose="00000500000000000000" pitchFamily="2" charset="0"/>
            </a:endParaRPr>
          </a:p>
        </p:txBody>
      </p:sp>
      <p:cxnSp>
        <p:nvCxnSpPr>
          <p:cNvPr id="53" name="Google Shape;6310;p58">
            <a:extLst>
              <a:ext uri="{FF2B5EF4-FFF2-40B4-BE49-F238E27FC236}">
                <a16:creationId xmlns:a16="http://schemas.microsoft.com/office/drawing/2014/main" id="{D20B8109-6DAC-1EB9-9957-8C719C906D63}"/>
              </a:ext>
            </a:extLst>
          </p:cNvPr>
          <p:cNvCxnSpPr/>
          <p:nvPr/>
        </p:nvCxnSpPr>
        <p:spPr>
          <a:xfrm>
            <a:off x="2787635" y="2565261"/>
            <a:ext cx="475523" cy="0"/>
          </a:xfrm>
          <a:prstGeom prst="straightConnector1">
            <a:avLst/>
          </a:prstGeom>
          <a:solidFill>
            <a:srgbClr val="BAC8D3"/>
          </a:solidFill>
          <a:ln w="19050" cap="flat" cmpd="sng">
            <a:solidFill>
              <a:srgbClr val="BAC8D3"/>
            </a:solidFill>
            <a:prstDash val="solid"/>
            <a:round/>
            <a:headEnd type="oval" w="med" len="med"/>
            <a:tailEnd type="none" w="med" len="med"/>
          </a:ln>
        </p:spPr>
      </p:cxnSp>
      <p:cxnSp>
        <p:nvCxnSpPr>
          <p:cNvPr id="54" name="Google Shape;6311;p58">
            <a:extLst>
              <a:ext uri="{FF2B5EF4-FFF2-40B4-BE49-F238E27FC236}">
                <a16:creationId xmlns:a16="http://schemas.microsoft.com/office/drawing/2014/main" id="{430D0777-2155-36C6-C58B-C142E133287A}"/>
              </a:ext>
            </a:extLst>
          </p:cNvPr>
          <p:cNvCxnSpPr>
            <a:cxnSpLocks/>
          </p:cNvCxnSpPr>
          <p:nvPr/>
        </p:nvCxnSpPr>
        <p:spPr>
          <a:xfrm flipH="1">
            <a:off x="4667034" y="3294897"/>
            <a:ext cx="553655" cy="0"/>
          </a:xfrm>
          <a:prstGeom prst="straightConnector1">
            <a:avLst/>
          </a:prstGeom>
          <a:solidFill>
            <a:srgbClr val="BAC8D3"/>
          </a:solidFill>
          <a:ln w="19050" cap="flat" cmpd="sng">
            <a:solidFill>
              <a:srgbClr val="869FB2"/>
            </a:solidFill>
            <a:prstDash val="solid"/>
            <a:round/>
            <a:headEnd type="oval" w="med" len="med"/>
            <a:tailEnd type="none" w="med" len="med"/>
          </a:ln>
        </p:spPr>
      </p:cxnSp>
      <p:cxnSp>
        <p:nvCxnSpPr>
          <p:cNvPr id="55" name="Google Shape;6312;p58">
            <a:extLst>
              <a:ext uri="{FF2B5EF4-FFF2-40B4-BE49-F238E27FC236}">
                <a16:creationId xmlns:a16="http://schemas.microsoft.com/office/drawing/2014/main" id="{F1C6C67F-DD75-4FA1-A830-47020045CB30}"/>
              </a:ext>
            </a:extLst>
          </p:cNvPr>
          <p:cNvCxnSpPr>
            <a:cxnSpLocks/>
          </p:cNvCxnSpPr>
          <p:nvPr/>
        </p:nvCxnSpPr>
        <p:spPr>
          <a:xfrm rot="10800000">
            <a:off x="4192692" y="4344153"/>
            <a:ext cx="661806" cy="0"/>
          </a:xfrm>
          <a:prstGeom prst="straightConnector1">
            <a:avLst/>
          </a:prstGeom>
          <a:solidFill>
            <a:srgbClr val="BAC8D3"/>
          </a:solidFill>
          <a:ln w="19050" cap="flat" cmpd="sng">
            <a:solidFill>
              <a:srgbClr val="435D74"/>
            </a:solidFill>
            <a:prstDash val="solid"/>
            <a:round/>
            <a:headEnd type="oval" w="med" len="med"/>
            <a:tailEnd type="none" w="med" len="med"/>
          </a:ln>
        </p:spPr>
      </p:cxnSp>
      <p:cxnSp>
        <p:nvCxnSpPr>
          <p:cNvPr id="56" name="Google Shape;6313;p58">
            <a:extLst>
              <a:ext uri="{FF2B5EF4-FFF2-40B4-BE49-F238E27FC236}">
                <a16:creationId xmlns:a16="http://schemas.microsoft.com/office/drawing/2014/main" id="{28C7A57B-11D7-E412-1B54-2321F93248BE}"/>
              </a:ext>
            </a:extLst>
          </p:cNvPr>
          <p:cNvCxnSpPr>
            <a:cxnSpLocks/>
          </p:cNvCxnSpPr>
          <p:nvPr/>
        </p:nvCxnSpPr>
        <p:spPr>
          <a:xfrm>
            <a:off x="3222965" y="3878260"/>
            <a:ext cx="475523" cy="0"/>
          </a:xfrm>
          <a:prstGeom prst="straightConnector1">
            <a:avLst/>
          </a:prstGeom>
          <a:solidFill>
            <a:srgbClr val="BAC8D3"/>
          </a:solidFill>
          <a:ln w="19050" cap="flat" cmpd="sng">
            <a:solidFill>
              <a:srgbClr val="5F7D95"/>
            </a:solidFill>
            <a:prstDash val="solid"/>
            <a:round/>
            <a:headEnd type="oval" w="med" len="med"/>
            <a:tailEnd type="none" w="med" len="med"/>
          </a:ln>
        </p:spPr>
      </p:cxnSp>
      <p:sp>
        <p:nvSpPr>
          <p:cNvPr id="57" name="Google Shape;6314;p58">
            <a:extLst>
              <a:ext uri="{FF2B5EF4-FFF2-40B4-BE49-F238E27FC236}">
                <a16:creationId xmlns:a16="http://schemas.microsoft.com/office/drawing/2014/main" id="{80EBE48C-0F0C-F242-2086-2F8CC2FC65B7}"/>
              </a:ext>
            </a:extLst>
          </p:cNvPr>
          <p:cNvSpPr/>
          <p:nvPr/>
        </p:nvSpPr>
        <p:spPr>
          <a:xfrm>
            <a:off x="3857772" y="4396505"/>
            <a:ext cx="543243" cy="347957"/>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309;p58">
            <a:extLst>
              <a:ext uri="{FF2B5EF4-FFF2-40B4-BE49-F238E27FC236}">
                <a16:creationId xmlns:a16="http://schemas.microsoft.com/office/drawing/2014/main" id="{7BEEE5B7-5DD0-9474-6511-95EBE0878976}"/>
              </a:ext>
            </a:extLst>
          </p:cNvPr>
          <p:cNvSpPr/>
          <p:nvPr/>
        </p:nvSpPr>
        <p:spPr>
          <a:xfrm>
            <a:off x="3776546" y="4168386"/>
            <a:ext cx="698809" cy="347957"/>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b="1">
                <a:latin typeface="Montserrat" panose="00000500000000000000" pitchFamily="2" charset="0"/>
              </a:rPr>
              <a:t>split</a:t>
            </a:r>
            <a:endParaRPr sz="1000" b="1">
              <a:latin typeface="Montserrat" panose="00000500000000000000" pitchFamily="2" charset="0"/>
            </a:endParaRPr>
          </a:p>
        </p:txBody>
      </p:sp>
      <p:sp>
        <p:nvSpPr>
          <p:cNvPr id="58" name="TextBox 57">
            <a:extLst>
              <a:ext uri="{FF2B5EF4-FFF2-40B4-BE49-F238E27FC236}">
                <a16:creationId xmlns:a16="http://schemas.microsoft.com/office/drawing/2014/main" id="{7E74CABB-6062-FED7-2F3D-632F8CF07B90}"/>
              </a:ext>
            </a:extLst>
          </p:cNvPr>
          <p:cNvSpPr txBox="1"/>
          <p:nvPr/>
        </p:nvSpPr>
        <p:spPr>
          <a:xfrm>
            <a:off x="3630980" y="2334920"/>
            <a:ext cx="1724995" cy="738664"/>
          </a:xfrm>
          <a:prstGeom prst="rect">
            <a:avLst/>
          </a:prstGeom>
          <a:noFill/>
        </p:spPr>
        <p:txBody>
          <a:bodyPr wrap="square" rtlCol="0">
            <a:spAutoFit/>
          </a:bodyPr>
          <a:lstStyle/>
          <a:p>
            <a:r>
              <a:rPr lang="en-US" b="1">
                <a:latin typeface="Montserrat" panose="00000500000000000000" pitchFamily="2" charset="0"/>
              </a:rPr>
              <a:t>Feature Selection</a:t>
            </a:r>
          </a:p>
          <a:p>
            <a:endParaRPr lang="en-US"/>
          </a:p>
        </p:txBody>
      </p:sp>
      <p:sp>
        <p:nvSpPr>
          <p:cNvPr id="61" name="Google Shape;6306;p58">
            <a:extLst>
              <a:ext uri="{FF2B5EF4-FFF2-40B4-BE49-F238E27FC236}">
                <a16:creationId xmlns:a16="http://schemas.microsoft.com/office/drawing/2014/main" id="{FAC91750-B8DD-5E80-EBEC-C3C868A029F2}"/>
              </a:ext>
            </a:extLst>
          </p:cNvPr>
          <p:cNvSpPr/>
          <p:nvPr/>
        </p:nvSpPr>
        <p:spPr>
          <a:xfrm>
            <a:off x="2649333" y="1286460"/>
            <a:ext cx="3000617" cy="758334"/>
          </a:xfrm>
          <a:custGeom>
            <a:avLst/>
            <a:gdLst/>
            <a:ahLst/>
            <a:cxnLst/>
            <a:rect l="l" t="t" r="r" b="b"/>
            <a:pathLst>
              <a:path w="117257" h="25297" extrusionOk="0">
                <a:moveTo>
                  <a:pt x="1" y="0"/>
                </a:moveTo>
                <a:lnTo>
                  <a:pt x="14647" y="25297"/>
                </a:lnTo>
                <a:lnTo>
                  <a:pt x="102066" y="25297"/>
                </a:lnTo>
                <a:lnTo>
                  <a:pt x="117257" y="0"/>
                </a:ln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Montserrat" panose="00000500000000000000" pitchFamily="2" charset="0"/>
              </a:rPr>
              <a:t>Data Cleaning</a:t>
            </a:r>
            <a:endParaRPr sz="1600" b="1">
              <a:latin typeface="Montserrat" panose="00000500000000000000" pitchFamily="2" charset="0"/>
            </a:endParaRPr>
          </a:p>
        </p:txBody>
      </p:sp>
      <p:cxnSp>
        <p:nvCxnSpPr>
          <p:cNvPr id="62" name="Google Shape;6311;p58">
            <a:extLst>
              <a:ext uri="{FF2B5EF4-FFF2-40B4-BE49-F238E27FC236}">
                <a16:creationId xmlns:a16="http://schemas.microsoft.com/office/drawing/2014/main" id="{E839B3D9-2BE7-762C-0ABF-2096112A5CAD}"/>
              </a:ext>
            </a:extLst>
          </p:cNvPr>
          <p:cNvCxnSpPr>
            <a:cxnSpLocks/>
          </p:cNvCxnSpPr>
          <p:nvPr/>
        </p:nvCxnSpPr>
        <p:spPr>
          <a:xfrm flipH="1">
            <a:off x="5317297" y="1728052"/>
            <a:ext cx="602862" cy="0"/>
          </a:xfrm>
          <a:prstGeom prst="straightConnector1">
            <a:avLst/>
          </a:prstGeom>
          <a:noFill/>
          <a:ln w="19050" cap="flat" cmpd="sng">
            <a:solidFill>
              <a:srgbClr val="E3E3E3"/>
            </a:solidFill>
            <a:prstDash val="solid"/>
            <a:round/>
            <a:headEnd type="oval" w="med" len="med"/>
            <a:tailEnd type="none" w="med" len="med"/>
          </a:ln>
        </p:spPr>
      </p:cxnSp>
      <p:sp>
        <p:nvSpPr>
          <p:cNvPr id="65" name="Google Shape;6306;p58">
            <a:extLst>
              <a:ext uri="{FF2B5EF4-FFF2-40B4-BE49-F238E27FC236}">
                <a16:creationId xmlns:a16="http://schemas.microsoft.com/office/drawing/2014/main" id="{965F3CFE-2C49-5A83-4E8E-B3A3B749AE33}"/>
              </a:ext>
            </a:extLst>
          </p:cNvPr>
          <p:cNvSpPr/>
          <p:nvPr/>
        </p:nvSpPr>
        <p:spPr>
          <a:xfrm>
            <a:off x="3598128" y="3588134"/>
            <a:ext cx="1040780" cy="492813"/>
          </a:xfrm>
          <a:custGeom>
            <a:avLst/>
            <a:gdLst/>
            <a:ahLst/>
            <a:cxnLst/>
            <a:rect l="l" t="t" r="r" b="b"/>
            <a:pathLst>
              <a:path w="117257" h="25297" extrusionOk="0">
                <a:moveTo>
                  <a:pt x="1" y="0"/>
                </a:moveTo>
                <a:lnTo>
                  <a:pt x="14647" y="25297"/>
                </a:lnTo>
                <a:lnTo>
                  <a:pt x="102066" y="25297"/>
                </a:lnTo>
                <a:lnTo>
                  <a:pt x="117257" y="0"/>
                </a:lnTo>
                <a:close/>
              </a:path>
            </a:pathLst>
          </a:cu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latin typeface="Montserrat" panose="00000500000000000000" pitchFamily="2" charset="0"/>
              </a:rPr>
              <a:t>Feature Scaling</a:t>
            </a:r>
            <a:endParaRPr sz="1000" b="1">
              <a:latin typeface="Montserrat" panose="00000500000000000000" pitchFamily="2" charset="0"/>
            </a:endParaRPr>
          </a:p>
        </p:txBody>
      </p:sp>
      <p:sp>
        <p:nvSpPr>
          <p:cNvPr id="97" name="TextBox 96">
            <a:extLst>
              <a:ext uri="{FF2B5EF4-FFF2-40B4-BE49-F238E27FC236}">
                <a16:creationId xmlns:a16="http://schemas.microsoft.com/office/drawing/2014/main" id="{EE5F10FB-18F3-4796-D785-29FEB2058C5A}"/>
              </a:ext>
            </a:extLst>
          </p:cNvPr>
          <p:cNvSpPr txBox="1"/>
          <p:nvPr/>
        </p:nvSpPr>
        <p:spPr>
          <a:xfrm>
            <a:off x="6056280" y="1018201"/>
            <a:ext cx="2601951" cy="1477328"/>
          </a:xfrm>
          <a:prstGeom prst="rect">
            <a:avLst/>
          </a:prstGeom>
          <a:solidFill>
            <a:srgbClr val="E3E3E3"/>
          </a:solidFill>
        </p:spPr>
        <p:txBody>
          <a:bodyPr wrap="square" lIns="91440" tIns="45720" rIns="91440" bIns="45720" rtlCol="0" anchor="t">
            <a:spAutoFit/>
          </a:bodyPr>
          <a:lstStyle/>
          <a:p>
            <a:endParaRPr lang="en-US" sz="1000" b="1">
              <a:solidFill>
                <a:schemeClr val="tx1"/>
              </a:solidFill>
              <a:latin typeface="Nunito Sans" pitchFamily="2" charset="0"/>
            </a:endParaRPr>
          </a:p>
          <a:p>
            <a:endParaRPr lang="en-US" sz="1000" b="1">
              <a:solidFill>
                <a:schemeClr val="tx1"/>
              </a:solidFill>
              <a:latin typeface="Nunito Sans" pitchFamily="2" charset="0"/>
            </a:endParaRPr>
          </a:p>
          <a:p>
            <a:endParaRPr lang="en-US" sz="1000" b="1">
              <a:solidFill>
                <a:schemeClr val="tx1"/>
              </a:solidFill>
              <a:latin typeface="Nunito Sans" pitchFamily="2" charset="0"/>
            </a:endParaRPr>
          </a:p>
          <a:p>
            <a:endParaRPr lang="en-US" sz="1000" b="1">
              <a:solidFill>
                <a:schemeClr val="tx1"/>
              </a:solidFill>
              <a:latin typeface="Nunito Sans" pitchFamily="2" charset="0"/>
            </a:endParaRPr>
          </a:p>
          <a:p>
            <a:endParaRPr lang="en-US" sz="1000" b="1">
              <a:solidFill>
                <a:schemeClr val="tx1"/>
              </a:solidFill>
              <a:latin typeface="Nunito Sans" pitchFamily="2" charset="0"/>
            </a:endParaRPr>
          </a:p>
          <a:p>
            <a:endParaRPr lang="en-US" sz="1000" b="1">
              <a:solidFill>
                <a:schemeClr val="tx1"/>
              </a:solidFill>
              <a:latin typeface="Nunito Sans" pitchFamily="2" charset="0"/>
            </a:endParaRPr>
          </a:p>
          <a:p>
            <a:r>
              <a:rPr lang="en-US" sz="1000" b="1">
                <a:solidFill>
                  <a:schemeClr val="tx1"/>
                </a:solidFill>
                <a:latin typeface="Nunito Sans"/>
              </a:rPr>
              <a:t>Duplicates, missing values, errors</a:t>
            </a:r>
          </a:p>
          <a:p>
            <a:r>
              <a:rPr lang="en-US" sz="1000" b="1">
                <a:solidFill>
                  <a:schemeClr val="tx2"/>
                </a:solidFill>
                <a:latin typeface="Nunito Sans"/>
              </a:rPr>
              <a:t>98.47%</a:t>
            </a:r>
            <a:r>
              <a:rPr lang="en-US" sz="1000" b="1">
                <a:latin typeface="Nunito Sans"/>
              </a:rPr>
              <a:t> Data Sparsity</a:t>
            </a:r>
          </a:p>
          <a:p>
            <a:r>
              <a:rPr lang="en-US" sz="1000" b="1">
                <a:latin typeface="Nunito Sans"/>
              </a:rPr>
              <a:t>Dataset split and combination</a:t>
            </a:r>
            <a:endParaRPr lang="en-US" sz="1000" b="1">
              <a:latin typeface="Nunito Sans" pitchFamily="2" charset="0"/>
            </a:endParaRPr>
          </a:p>
        </p:txBody>
      </p:sp>
      <p:sp>
        <p:nvSpPr>
          <p:cNvPr id="98" name="TextBox 97">
            <a:extLst>
              <a:ext uri="{FF2B5EF4-FFF2-40B4-BE49-F238E27FC236}">
                <a16:creationId xmlns:a16="http://schemas.microsoft.com/office/drawing/2014/main" id="{DB1ED13F-8BC4-0A8D-35CC-B3C76FFE9B76}"/>
              </a:ext>
            </a:extLst>
          </p:cNvPr>
          <p:cNvSpPr txBox="1"/>
          <p:nvPr/>
        </p:nvSpPr>
        <p:spPr>
          <a:xfrm>
            <a:off x="5604691" y="3099634"/>
            <a:ext cx="2736393" cy="553998"/>
          </a:xfrm>
          <a:prstGeom prst="rect">
            <a:avLst/>
          </a:prstGeom>
          <a:solidFill>
            <a:srgbClr val="E3E3E3"/>
          </a:solidFill>
          <a:ln>
            <a:solidFill>
              <a:srgbClr val="F9F6EF"/>
            </a:solidFill>
          </a:ln>
        </p:spPr>
        <p:txBody>
          <a:bodyPr wrap="square" rtlCol="0">
            <a:spAutoFit/>
          </a:bodyPr>
          <a:lstStyle/>
          <a:p>
            <a:r>
              <a:rPr lang="en-US" sz="1000" b="1">
                <a:solidFill>
                  <a:schemeClr val="tx2"/>
                </a:solidFill>
                <a:latin typeface="Nunito Sans" pitchFamily="2" charset="0"/>
              </a:rPr>
              <a:t>One-hot code </a:t>
            </a:r>
            <a:r>
              <a:rPr lang="en-US" altLang="zh-CN" sz="1000" b="1">
                <a:solidFill>
                  <a:schemeClr val="tx1"/>
                </a:solidFill>
                <a:latin typeface="Nunito Sans" pitchFamily="2" charset="0"/>
              </a:rPr>
              <a:t>on genres</a:t>
            </a:r>
          </a:p>
          <a:p>
            <a:r>
              <a:rPr lang="en-US" sz="1000" b="1">
                <a:solidFill>
                  <a:schemeClr val="tx2"/>
                </a:solidFill>
                <a:latin typeface="Nunito Sans" pitchFamily="2" charset="0"/>
              </a:rPr>
              <a:t>L</a:t>
            </a:r>
            <a:r>
              <a:rPr lang="en-US" altLang="zh-CN" sz="1000" b="1">
                <a:solidFill>
                  <a:schemeClr val="tx2"/>
                </a:solidFill>
                <a:latin typeface="Nunito Sans" pitchFamily="2" charset="0"/>
              </a:rPr>
              <a:t>abel encoding</a:t>
            </a:r>
            <a:r>
              <a:rPr lang="en-US" altLang="zh-CN" sz="1000" b="1">
                <a:solidFill>
                  <a:schemeClr val="tx1"/>
                </a:solidFill>
                <a:latin typeface="Nunito Sans" pitchFamily="2" charset="0"/>
              </a:rPr>
              <a:t> on other categorical data</a:t>
            </a:r>
          </a:p>
          <a:p>
            <a:r>
              <a:rPr lang="en-US" altLang="zh-CN" sz="1000" b="1">
                <a:solidFill>
                  <a:schemeClr val="tx2"/>
                </a:solidFill>
                <a:latin typeface="Nunito Sans" pitchFamily="2" charset="0"/>
              </a:rPr>
              <a:t>Index mapping</a:t>
            </a:r>
            <a:r>
              <a:rPr lang="en-US" altLang="zh-CN" sz="1000" b="1">
                <a:solidFill>
                  <a:schemeClr val="tx1"/>
                </a:solidFill>
                <a:latin typeface="Nunito Sans" pitchFamily="2" charset="0"/>
              </a:rPr>
              <a:t> for </a:t>
            </a:r>
            <a:r>
              <a:rPr lang="en-US" altLang="zh-CN" sz="1000" b="1" err="1">
                <a:solidFill>
                  <a:schemeClr val="tx1"/>
                </a:solidFill>
                <a:latin typeface="Nunito Sans" pitchFamily="2" charset="0"/>
              </a:rPr>
              <a:t>libFM</a:t>
            </a:r>
            <a:r>
              <a:rPr lang="en-US" altLang="zh-CN" sz="1000" b="1">
                <a:solidFill>
                  <a:schemeClr val="tx1"/>
                </a:solidFill>
                <a:latin typeface="Nunito Sans" pitchFamily="2" charset="0"/>
              </a:rPr>
              <a:t> </a:t>
            </a:r>
          </a:p>
        </p:txBody>
      </p:sp>
      <p:sp>
        <p:nvSpPr>
          <p:cNvPr id="99" name="TextBox 98">
            <a:extLst>
              <a:ext uri="{FF2B5EF4-FFF2-40B4-BE49-F238E27FC236}">
                <a16:creationId xmlns:a16="http://schemas.microsoft.com/office/drawing/2014/main" id="{9CACEDC6-DA17-F1F4-9895-54009E5AAA0F}"/>
              </a:ext>
            </a:extLst>
          </p:cNvPr>
          <p:cNvSpPr txBox="1"/>
          <p:nvPr/>
        </p:nvSpPr>
        <p:spPr>
          <a:xfrm>
            <a:off x="802916" y="3617324"/>
            <a:ext cx="2283184" cy="1061829"/>
          </a:xfrm>
          <a:prstGeom prst="rect">
            <a:avLst/>
          </a:prstGeom>
          <a:solidFill>
            <a:srgbClr val="E3E3E3"/>
          </a:solidFill>
          <a:ln w="12700">
            <a:noFill/>
          </a:ln>
        </p:spPr>
        <p:txBody>
          <a:bodyPr wrap="square" rtlCol="0">
            <a:spAutoFit/>
          </a:bodyPr>
          <a:lstStyle/>
          <a:p>
            <a:r>
              <a:rPr lang="en-US" sz="900" b="1">
                <a:solidFill>
                  <a:schemeClr val="tx2"/>
                </a:solidFill>
                <a:latin typeface="Nunito Sans" pitchFamily="2" charset="0"/>
              </a:rPr>
              <a:t>Standard Scale </a:t>
            </a:r>
            <a:r>
              <a:rPr lang="en-US" sz="900" b="1">
                <a:latin typeface="Nunito Sans" pitchFamily="2" charset="0"/>
              </a:rPr>
              <a:t>on numerical data</a:t>
            </a:r>
          </a:p>
          <a:p>
            <a:r>
              <a:rPr lang="en-US" sz="900" b="1">
                <a:solidFill>
                  <a:schemeClr val="tx2"/>
                </a:solidFill>
                <a:latin typeface="Nunito Sans" pitchFamily="2" charset="0"/>
              </a:rPr>
              <a:t>Cyclical</a:t>
            </a:r>
            <a:r>
              <a:rPr lang="en-US" sz="900" b="1">
                <a:latin typeface="Nunito Sans" pitchFamily="2" charset="0"/>
              </a:rPr>
              <a:t> Timestamp</a:t>
            </a:r>
          </a:p>
          <a:p>
            <a:r>
              <a:rPr lang="en-US" altLang="zh-CN" sz="900" b="1">
                <a:solidFill>
                  <a:schemeClr val="tx2"/>
                </a:solidFill>
                <a:latin typeface="Nunito Sans" pitchFamily="2" charset="0"/>
              </a:rPr>
              <a:t>Weighed</a:t>
            </a:r>
            <a:r>
              <a:rPr lang="en-US" altLang="zh-CN" sz="900" b="1">
                <a:latin typeface="Nunito Sans" pitchFamily="2" charset="0"/>
              </a:rPr>
              <a:t> Vote by IMDB formula</a:t>
            </a:r>
          </a:p>
          <a:p>
            <a:endParaRPr lang="en-US" altLang="zh-CN" sz="900" b="1">
              <a:latin typeface="Nunito Sans" pitchFamily="2" charset="0"/>
            </a:endParaRPr>
          </a:p>
          <a:p>
            <a:endParaRPr lang="en-US" altLang="zh-CN" sz="900" b="1">
              <a:latin typeface="Nunito Sans" pitchFamily="2" charset="0"/>
            </a:endParaRPr>
          </a:p>
          <a:p>
            <a:endParaRPr lang="en-US" altLang="zh-CN" sz="900" b="1">
              <a:latin typeface="Nunito Sans" pitchFamily="2" charset="0"/>
            </a:endParaRPr>
          </a:p>
          <a:p>
            <a:endParaRPr lang="en-US" altLang="zh-CN" sz="900" b="1">
              <a:latin typeface="Nunito Sans" pitchFamily="2" charset="0"/>
            </a:endParaRPr>
          </a:p>
        </p:txBody>
      </p:sp>
      <p:sp>
        <p:nvSpPr>
          <p:cNvPr id="100" name="TextBox 99">
            <a:extLst>
              <a:ext uri="{FF2B5EF4-FFF2-40B4-BE49-F238E27FC236}">
                <a16:creationId xmlns:a16="http://schemas.microsoft.com/office/drawing/2014/main" id="{9F92DE9B-A80C-FFCA-AFF8-F30D428CD30C}"/>
              </a:ext>
            </a:extLst>
          </p:cNvPr>
          <p:cNvSpPr txBox="1"/>
          <p:nvPr/>
        </p:nvSpPr>
        <p:spPr>
          <a:xfrm>
            <a:off x="5213254" y="4230174"/>
            <a:ext cx="1605776" cy="369332"/>
          </a:xfrm>
          <a:prstGeom prst="rect">
            <a:avLst/>
          </a:prstGeom>
          <a:solidFill>
            <a:srgbClr val="E3E3E3"/>
          </a:solidFill>
        </p:spPr>
        <p:txBody>
          <a:bodyPr wrap="square" rtlCol="0">
            <a:spAutoFit/>
          </a:bodyPr>
          <a:lstStyle/>
          <a:p>
            <a:r>
              <a:rPr lang="en-US" sz="900" b="1">
                <a:solidFill>
                  <a:schemeClr val="tx2"/>
                </a:solidFill>
                <a:latin typeface="Nunito Sans" pitchFamily="2" charset="0"/>
              </a:rPr>
              <a:t>5-</a:t>
            </a:r>
            <a:r>
              <a:rPr lang="en-US" altLang="zh-CN" sz="900" b="1">
                <a:solidFill>
                  <a:schemeClr val="tx2"/>
                </a:solidFill>
                <a:latin typeface="Nunito Sans" pitchFamily="2" charset="0"/>
              </a:rPr>
              <a:t>Fold</a:t>
            </a:r>
            <a:r>
              <a:rPr lang="en-US" altLang="zh-CN" sz="900" b="1">
                <a:latin typeface="Nunito Sans" pitchFamily="2" charset="0"/>
              </a:rPr>
              <a:t> cross-validation</a:t>
            </a:r>
          </a:p>
          <a:p>
            <a:r>
              <a:rPr lang="en-US" sz="900" b="1">
                <a:latin typeface="Nunito Sans" pitchFamily="2" charset="0"/>
              </a:rPr>
              <a:t>Rating threshold = </a:t>
            </a:r>
            <a:r>
              <a:rPr lang="en-US" sz="900" b="1">
                <a:solidFill>
                  <a:schemeClr val="tx2"/>
                </a:solidFill>
                <a:latin typeface="Nunito Sans" pitchFamily="2" charset="0"/>
              </a:rPr>
              <a:t>3.5</a:t>
            </a:r>
          </a:p>
        </p:txBody>
      </p:sp>
      <p:sp>
        <p:nvSpPr>
          <p:cNvPr id="101" name="TextBox 100">
            <a:extLst>
              <a:ext uri="{FF2B5EF4-FFF2-40B4-BE49-F238E27FC236}">
                <a16:creationId xmlns:a16="http://schemas.microsoft.com/office/drawing/2014/main" id="{A9044B81-31F5-6D34-E51C-6BA31E5F6075}"/>
              </a:ext>
            </a:extLst>
          </p:cNvPr>
          <p:cNvSpPr txBox="1"/>
          <p:nvPr/>
        </p:nvSpPr>
        <p:spPr>
          <a:xfrm>
            <a:off x="485769" y="1135375"/>
            <a:ext cx="1880326" cy="2092881"/>
          </a:xfrm>
          <a:prstGeom prst="rect">
            <a:avLst/>
          </a:prstGeom>
          <a:solidFill>
            <a:srgbClr val="E3E3E3"/>
          </a:solidFill>
        </p:spPr>
        <p:txBody>
          <a:bodyPr wrap="square" rtlCol="0">
            <a:spAutoFit/>
          </a:bodyPr>
          <a:lstStyle/>
          <a:p>
            <a:r>
              <a:rPr lang="en-US" sz="1000" b="1">
                <a:solidFill>
                  <a:schemeClr val="tx2"/>
                </a:solidFill>
                <a:latin typeface="Nunito Sans" pitchFamily="2" charset="0"/>
              </a:rPr>
              <a:t>TF-IDF </a:t>
            </a:r>
            <a:r>
              <a:rPr lang="en-US" sz="1000" b="1">
                <a:latin typeface="Nunito Sans" pitchFamily="2" charset="0"/>
              </a:rPr>
              <a:t>tokenizer</a:t>
            </a:r>
          </a:p>
          <a:p>
            <a:r>
              <a:rPr lang="en-US" sz="1000" b="1">
                <a:solidFill>
                  <a:schemeClr val="tx2"/>
                </a:solidFill>
                <a:latin typeface="Nunito Sans" pitchFamily="2" charset="0"/>
              </a:rPr>
              <a:t>Correlation</a:t>
            </a:r>
            <a:r>
              <a:rPr lang="en-US" sz="1000" b="1">
                <a:latin typeface="Nunito Sans" pitchFamily="2" charset="0"/>
              </a:rPr>
              <a:t> analysis</a:t>
            </a:r>
          </a:p>
          <a:p>
            <a:endParaRPr lang="en-US" sz="1000" b="1">
              <a:latin typeface="Nunito Sans" pitchFamily="2" charset="0"/>
            </a:endParaRPr>
          </a:p>
          <a:p>
            <a:endParaRPr lang="en-US" sz="1000" b="1">
              <a:latin typeface="Nunito Sans" pitchFamily="2" charset="0"/>
            </a:endParaRPr>
          </a:p>
          <a:p>
            <a:endParaRPr lang="en-US" sz="1000" b="1">
              <a:latin typeface="Nunito Sans" pitchFamily="2" charset="0"/>
            </a:endParaRPr>
          </a:p>
          <a:p>
            <a:endParaRPr lang="en-US" sz="1000" b="1">
              <a:latin typeface="Nunito Sans" pitchFamily="2" charset="0"/>
            </a:endParaRPr>
          </a:p>
          <a:p>
            <a:endParaRPr lang="en-US" sz="1000" b="1">
              <a:latin typeface="Nunito Sans" pitchFamily="2" charset="0"/>
            </a:endParaRPr>
          </a:p>
          <a:p>
            <a:endParaRPr lang="en-US" sz="1000" b="1">
              <a:latin typeface="Nunito Sans" pitchFamily="2" charset="0"/>
            </a:endParaRPr>
          </a:p>
          <a:p>
            <a:endParaRPr lang="en-US" sz="1000" b="1">
              <a:latin typeface="Nunito Sans" pitchFamily="2" charset="0"/>
            </a:endParaRPr>
          </a:p>
          <a:p>
            <a:endParaRPr lang="en-US" sz="1000" b="1">
              <a:latin typeface="Nunito Sans" pitchFamily="2" charset="0"/>
            </a:endParaRPr>
          </a:p>
          <a:p>
            <a:endParaRPr lang="en-US" sz="1000" b="1">
              <a:latin typeface="Nunito Sans" pitchFamily="2" charset="0"/>
            </a:endParaRPr>
          </a:p>
          <a:p>
            <a:endParaRPr lang="en-US" sz="1000" b="1">
              <a:latin typeface="Nunito Sans" pitchFamily="2" charset="0"/>
            </a:endParaRPr>
          </a:p>
          <a:p>
            <a:endParaRPr lang="en-US" sz="1000" b="1">
              <a:latin typeface="Nunito Sans" pitchFamily="2" charset="0"/>
            </a:endParaRPr>
          </a:p>
        </p:txBody>
      </p:sp>
      <p:grpSp>
        <p:nvGrpSpPr>
          <p:cNvPr id="114" name="Group 113">
            <a:extLst>
              <a:ext uri="{FF2B5EF4-FFF2-40B4-BE49-F238E27FC236}">
                <a16:creationId xmlns:a16="http://schemas.microsoft.com/office/drawing/2014/main" id="{FD776F04-DBC4-50D3-3937-709EC5635316}"/>
              </a:ext>
            </a:extLst>
          </p:cNvPr>
          <p:cNvGrpSpPr/>
          <p:nvPr/>
        </p:nvGrpSpPr>
        <p:grpSpPr>
          <a:xfrm>
            <a:off x="547542" y="1604383"/>
            <a:ext cx="1656380" cy="1435984"/>
            <a:chOff x="263030" y="982458"/>
            <a:chExt cx="1656380" cy="1435984"/>
          </a:xfrm>
          <a:effectLst/>
          <a:scene3d>
            <a:camera prst="orthographicFront">
              <a:rot lat="0" lon="0" rev="0"/>
            </a:camera>
            <a:lightRig rig="contrasting" dir="t">
              <a:rot lat="0" lon="0" rev="7800000"/>
            </a:lightRig>
          </a:scene3d>
        </p:grpSpPr>
        <p:pic>
          <p:nvPicPr>
            <p:cNvPr id="103" name="Picture 102">
              <a:extLst>
                <a:ext uri="{FF2B5EF4-FFF2-40B4-BE49-F238E27FC236}">
                  <a16:creationId xmlns:a16="http://schemas.microsoft.com/office/drawing/2014/main" id="{55F42281-EEB0-B793-DE18-8F4B1B694EA1}"/>
                </a:ext>
              </a:extLst>
            </p:cNvPr>
            <p:cNvPicPr>
              <a:picLocks noChangeAspect="1"/>
            </p:cNvPicPr>
            <p:nvPr/>
          </p:nvPicPr>
          <p:blipFill>
            <a:blip r:embed="rId3"/>
            <a:stretch>
              <a:fillRect/>
            </a:stretch>
          </p:blipFill>
          <p:spPr>
            <a:xfrm>
              <a:off x="263030" y="982458"/>
              <a:ext cx="1656380" cy="1435984"/>
            </a:xfrm>
            <a:prstGeom prst="rect">
              <a:avLst/>
            </a:prstGeom>
            <a:ln>
              <a:noFill/>
            </a:ln>
            <a:effectLst/>
            <a:sp3d>
              <a:bevelT w="139700" h="139700"/>
            </a:sp3d>
          </p:spPr>
        </p:pic>
        <p:sp>
          <p:nvSpPr>
            <p:cNvPr id="106" name="Rectangle 105">
              <a:extLst>
                <a:ext uri="{FF2B5EF4-FFF2-40B4-BE49-F238E27FC236}">
                  <a16:creationId xmlns:a16="http://schemas.microsoft.com/office/drawing/2014/main" id="{F3D20286-B8A6-0B97-966A-9858A15E7E7A}"/>
                </a:ext>
              </a:extLst>
            </p:cNvPr>
            <p:cNvSpPr/>
            <p:nvPr/>
          </p:nvSpPr>
          <p:spPr>
            <a:xfrm>
              <a:off x="564226" y="1899920"/>
              <a:ext cx="249196" cy="238125"/>
            </a:xfrm>
            <a:prstGeom prst="rect">
              <a:avLst/>
            </a:prstGeom>
            <a:noFill/>
            <a:ln>
              <a:noFill/>
            </a:ln>
            <a:effectLst/>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FCA7CA00-56DC-15DA-2F01-F10D914D5AE5}"/>
                </a:ext>
              </a:extLst>
            </p:cNvPr>
            <p:cNvSpPr/>
            <p:nvPr/>
          </p:nvSpPr>
          <p:spPr>
            <a:xfrm>
              <a:off x="1232246" y="1249468"/>
              <a:ext cx="249196" cy="238125"/>
            </a:xfrm>
            <a:prstGeom prst="rect">
              <a:avLst/>
            </a:prstGeom>
            <a:noFill/>
            <a:ln>
              <a:noFill/>
            </a:ln>
            <a:effectLst/>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08" name="Rectangle 107">
              <a:extLst>
                <a:ext uri="{FF2B5EF4-FFF2-40B4-BE49-F238E27FC236}">
                  <a16:creationId xmlns:a16="http://schemas.microsoft.com/office/drawing/2014/main" id="{25C17060-1A52-BA52-A5C4-5DD0581DEA77}"/>
                </a:ext>
              </a:extLst>
            </p:cNvPr>
            <p:cNvSpPr/>
            <p:nvPr/>
          </p:nvSpPr>
          <p:spPr>
            <a:xfrm>
              <a:off x="345105" y="1473760"/>
              <a:ext cx="249196" cy="200237"/>
            </a:xfrm>
            <a:prstGeom prst="rect">
              <a:avLst/>
            </a:prstGeom>
            <a:noFill/>
            <a:ln>
              <a:noFill/>
            </a:ln>
            <a:effectLst/>
            <a:sp3d>
              <a:bevelT w="139700" h="139700"/>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00B050"/>
                </a:solidFill>
              </a:endParaRPr>
            </a:p>
          </p:txBody>
        </p:sp>
        <p:sp>
          <p:nvSpPr>
            <p:cNvPr id="109" name="Rectangle 108">
              <a:extLst>
                <a:ext uri="{FF2B5EF4-FFF2-40B4-BE49-F238E27FC236}">
                  <a16:creationId xmlns:a16="http://schemas.microsoft.com/office/drawing/2014/main" id="{B374B792-951F-63D5-6CB9-D0D529BF2282}"/>
                </a:ext>
              </a:extLst>
            </p:cNvPr>
            <p:cNvSpPr/>
            <p:nvPr/>
          </p:nvSpPr>
          <p:spPr>
            <a:xfrm>
              <a:off x="787873" y="1035398"/>
              <a:ext cx="249196" cy="200237"/>
            </a:xfrm>
            <a:prstGeom prst="rect">
              <a:avLst/>
            </a:prstGeom>
            <a:noFill/>
            <a:ln>
              <a:noFill/>
            </a:ln>
            <a:effectLst/>
            <a:sp3d>
              <a:bevelT w="139700" h="139700"/>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111" name="Picture 110">
            <a:extLst>
              <a:ext uri="{FF2B5EF4-FFF2-40B4-BE49-F238E27FC236}">
                <a16:creationId xmlns:a16="http://schemas.microsoft.com/office/drawing/2014/main" id="{1B840823-46A0-2B18-34D5-7B6A95081E11}"/>
              </a:ext>
            </a:extLst>
          </p:cNvPr>
          <p:cNvPicPr>
            <a:picLocks noChangeAspect="1"/>
          </p:cNvPicPr>
          <p:nvPr/>
        </p:nvPicPr>
        <p:blipFill>
          <a:blip r:embed="rId4"/>
          <a:stretch>
            <a:fillRect/>
          </a:stretch>
        </p:blipFill>
        <p:spPr>
          <a:xfrm>
            <a:off x="1063514" y="4217488"/>
            <a:ext cx="1641600" cy="319635"/>
          </a:xfrm>
          <a:prstGeom prst="rect">
            <a:avLst/>
          </a:prstGeom>
        </p:spPr>
      </p:pic>
      <p:pic>
        <p:nvPicPr>
          <p:cNvPr id="113" name="Picture 112">
            <a:extLst>
              <a:ext uri="{FF2B5EF4-FFF2-40B4-BE49-F238E27FC236}">
                <a16:creationId xmlns:a16="http://schemas.microsoft.com/office/drawing/2014/main" id="{9E6AAAD7-306D-817D-F1CD-DC58139574F9}"/>
              </a:ext>
            </a:extLst>
          </p:cNvPr>
          <p:cNvPicPr>
            <a:picLocks noChangeAspect="1"/>
          </p:cNvPicPr>
          <p:nvPr/>
        </p:nvPicPr>
        <p:blipFill>
          <a:blip r:embed="rId5"/>
          <a:stretch>
            <a:fillRect/>
          </a:stretch>
        </p:blipFill>
        <p:spPr>
          <a:xfrm>
            <a:off x="6161378" y="1197215"/>
            <a:ext cx="1843245" cy="646332"/>
          </a:xfrm>
          <a:prstGeom prst="rect">
            <a:avLst/>
          </a:prstGeom>
          <a:effectLst/>
        </p:spPr>
      </p:pic>
    </p:spTree>
    <p:extLst>
      <p:ext uri="{BB962C8B-B14F-4D97-AF65-F5344CB8AC3E}">
        <p14:creationId xmlns:p14="http://schemas.microsoft.com/office/powerpoint/2010/main" val="269821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1"/>
                                        </p:tgtEl>
                                        <p:attrNameLst>
                                          <p:attrName>style.visibility</p:attrName>
                                        </p:attrNameLst>
                                      </p:cBhvr>
                                      <p:to>
                                        <p:strVal val="visible"/>
                                      </p:to>
                                    </p:set>
                                    <p:animEffect transition="in" filter="fade">
                                      <p:cBhvr>
                                        <p:cTn id="21" dur="500"/>
                                        <p:tgtEl>
                                          <p:spTgt spid="10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8"/>
                                        </p:tgtEl>
                                        <p:attrNameLst>
                                          <p:attrName>style.visibility</p:attrName>
                                        </p:attrNameLst>
                                      </p:cBhvr>
                                      <p:to>
                                        <p:strVal val="visible"/>
                                      </p:to>
                                    </p:set>
                                    <p:animEffect transition="in" filter="fade">
                                      <p:cBhvr>
                                        <p:cTn id="29" dur="500"/>
                                        <p:tgtEl>
                                          <p:spTgt spid="9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fade">
                                      <p:cBhvr>
                                        <p:cTn id="37" dur="500"/>
                                        <p:tgtEl>
                                          <p:spTgt spid="99"/>
                                        </p:tgtEl>
                                      </p:cBhvr>
                                    </p:animEffect>
                                  </p:childTnLst>
                                </p:cTn>
                              </p:par>
                              <p:par>
                                <p:cTn id="38" presetID="10" presetClass="entr" presetSubtype="0" fill="hold"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0"/>
                                        </p:tgtEl>
                                        <p:attrNameLst>
                                          <p:attrName>style.visibility</p:attrName>
                                        </p:attrNameLst>
                                      </p:cBhvr>
                                      <p:to>
                                        <p:strVal val="visible"/>
                                      </p:to>
                                    </p:set>
                                    <p:animEffect transition="in" filter="fade">
                                      <p:cBhvr>
                                        <p:cTn id="45" dur="500"/>
                                        <p:tgtEl>
                                          <p:spTgt spid="100"/>
                                        </p:tgtEl>
                                      </p:cBhvr>
                                    </p:animEffect>
                                  </p:childTnLst>
                                </p:cTn>
                              </p:par>
                              <p:par>
                                <p:cTn id="46" presetID="10" presetClass="entr" presetSubtype="0" fill="hold"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99" grpId="0" animBg="1"/>
      <p:bldP spid="100" grpId="0" animBg="1"/>
      <p:bldP spid="101" grpId="0" animBg="1"/>
    </p:bldLst>
  </p:timing>
</p:sld>
</file>

<file path=ppt/theme/theme1.xml><?xml version="1.0" encoding="utf-8"?>
<a:theme xmlns:a="http://schemas.openxmlformats.org/drawingml/2006/main" name="German Literature and Film - Bachelor of Arts in German by Slidesgo">
  <a:themeElements>
    <a:clrScheme name="Simple Light">
      <a:dk1>
        <a:srgbClr val="333230"/>
      </a:dk1>
      <a:lt1>
        <a:srgbClr val="F9F6EF"/>
      </a:lt1>
      <a:dk2>
        <a:srgbClr val="757575"/>
      </a:dk2>
      <a:lt2>
        <a:srgbClr val="FF4001"/>
      </a:lt2>
      <a:accent1>
        <a:srgbClr val="800000"/>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99C54EC8878CB4684811EC4C31A441D" ma:contentTypeVersion="4" ma:contentTypeDescription="Create a new document." ma:contentTypeScope="" ma:versionID="78a743efe5aa3697118876ab2053239e">
  <xsd:schema xmlns:xsd="http://www.w3.org/2001/XMLSchema" xmlns:xs="http://www.w3.org/2001/XMLSchema" xmlns:p="http://schemas.microsoft.com/office/2006/metadata/properties" xmlns:ns2="33894ee9-ccce-414a-a9f3-a07546f5d84c" targetNamespace="http://schemas.microsoft.com/office/2006/metadata/properties" ma:root="true" ma:fieldsID="e7c9b462141ca1ef099eac96af822c94" ns2:_="">
    <xsd:import namespace="33894ee9-ccce-414a-a9f3-a07546f5d84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894ee9-ccce-414a-a9f3-a07546f5d8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DD3CF3-F503-4CD7-AEC8-241AAFC78E4E}">
  <ds:schemaRefs>
    <ds:schemaRef ds:uri="http://purl.org/dc/elements/1.1/"/>
    <ds:schemaRef ds:uri="http://schemas.microsoft.com/office/2006/documentManagement/types"/>
    <ds:schemaRef ds:uri="http://www.w3.org/XML/1998/namespace"/>
    <ds:schemaRef ds:uri="33894ee9-ccce-414a-a9f3-a07546f5d84c"/>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FA7C104E-E828-4B49-BE02-09CF7193FEBC}">
  <ds:schemaRefs>
    <ds:schemaRef ds:uri="http://schemas.microsoft.com/sharepoint/v3/contenttype/forms"/>
  </ds:schemaRefs>
</ds:datastoreItem>
</file>

<file path=customXml/itemProps3.xml><?xml version="1.0" encoding="utf-8"?>
<ds:datastoreItem xmlns:ds="http://schemas.openxmlformats.org/officeDocument/2006/customXml" ds:itemID="{E02C9680-99C5-4A1F-876D-ECC5303FF4A2}">
  <ds:schemaRefs>
    <ds:schemaRef ds:uri="33894ee9-ccce-414a-a9f3-a07546f5d84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101</TotalTime>
  <Words>1874</Words>
  <Application>Microsoft Macintosh PowerPoint</Application>
  <PresentationFormat>On-screen Show (16:9)</PresentationFormat>
  <Paragraphs>269</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Calibri</vt:lpstr>
      <vt:lpstr>Nunito Sans</vt:lpstr>
      <vt:lpstr>Montserrat</vt:lpstr>
      <vt:lpstr>Nunito Light</vt:lpstr>
      <vt:lpstr>Arial</vt:lpstr>
      <vt:lpstr>DM Sans</vt:lpstr>
      <vt:lpstr>German Literature and Film - Bachelor of Arts in German by Slidesgo</vt:lpstr>
      <vt:lpstr>RECOMMENDER SYSTEM</vt:lpstr>
      <vt:lpstr>Contents</vt:lpstr>
      <vt:lpstr>Business Problem</vt:lpstr>
      <vt:lpstr>Business Problem</vt:lpstr>
      <vt:lpstr>Task</vt:lpstr>
      <vt:lpstr>01</vt:lpstr>
      <vt:lpstr>Dataset Insight</vt:lpstr>
      <vt:lpstr>02 Data Processing</vt:lpstr>
      <vt:lpstr>Data Processing</vt:lpstr>
      <vt:lpstr>Algorithms and  Experiments</vt:lpstr>
      <vt:lpstr>Experiments</vt:lpstr>
      <vt:lpstr>Hybrid Recommend</vt:lpstr>
      <vt:lpstr>PowerPoint Presentation</vt:lpstr>
      <vt:lpstr>Content-Based Recommendation</vt:lpstr>
      <vt:lpstr>CTR(Collaborative Topic Regression)</vt:lpstr>
      <vt:lpstr>FM</vt:lpstr>
      <vt:lpstr>DeepFM</vt:lpstr>
      <vt:lpstr>04 Results and Comparison</vt:lpstr>
      <vt:lpstr>Results and Comparison </vt:lpstr>
      <vt:lpstr>Prospect of the Future</vt:lpstr>
      <vt:lpstr>Prospect of the Future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c:title>
  <cp:lastModifiedBy>YANG Hexu</cp:lastModifiedBy>
  <cp:revision>7</cp:revision>
  <dcterms:modified xsi:type="dcterms:W3CDTF">2024-06-25T12:04:18Z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0x010100599C54EC8878CB4684811EC4C31A441D</vt:lpwstr>
  </property>
</Properties>
</file>